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9"/>
  </p:notesMasterIdLst>
  <p:sldIdLst>
    <p:sldId id="301" r:id="rId5"/>
    <p:sldId id="260" r:id="rId6"/>
    <p:sldId id="300" r:id="rId7"/>
    <p:sldId id="299" r:id="rId8"/>
  </p:sldIdLst>
  <p:sldSz cx="12801600" cy="7772400"/>
  <p:notesSz cx="7023100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75CB47D-2B42-4A07-8CE5-013CAB1E9E40}">
          <p14:sldIdLst>
            <p14:sldId id="301"/>
            <p14:sldId id="260"/>
            <p14:sldId id="300"/>
            <p14:sldId id="29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5000" autoAdjust="0"/>
  </p:normalViewPr>
  <p:slideViewPr>
    <p:cSldViewPr snapToGrid="0">
      <p:cViewPr varScale="1">
        <p:scale>
          <a:sx n="98" d="100"/>
          <a:sy n="98" d="100"/>
        </p:scale>
        <p:origin x="82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D0B38A9-D304-497D-96E3-3624B4110F29}" type="doc">
      <dgm:prSet loTypeId="urn:microsoft.com/office/officeart/2005/8/layout/orgChart1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1DE9ABB4-A8D8-4A55-90A3-45392CD1F430}">
      <dgm:prSet phldrT="[Text]"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Associate Vice President of Compliance &amp; Risk Management </a:t>
          </a:r>
        </a:p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Andrea Lopez</a:t>
          </a:r>
        </a:p>
      </dgm:t>
    </dgm:pt>
    <dgm:pt modelId="{7981041E-E08B-46BA-884C-840B696CCBC5}" type="sibTrans" cxnId="{E4EBDC67-5BE2-4708-8AB3-A86537B150B9}">
      <dgm:prSet/>
      <dgm:spPr/>
      <dgm:t>
        <a:bodyPr/>
        <a:lstStyle/>
        <a:p>
          <a:endParaRPr lang="en-US"/>
        </a:p>
      </dgm:t>
    </dgm:pt>
    <dgm:pt modelId="{A7FE006A-9B60-42BD-97C6-C8FEC0134015}" type="parTrans" cxnId="{E4EBDC67-5BE2-4708-8AB3-A86537B150B9}">
      <dgm:prSet/>
      <dgm:spPr/>
      <dgm:t>
        <a:bodyPr/>
        <a:lstStyle/>
        <a:p>
          <a:endParaRPr lang="en-US"/>
        </a:p>
      </dgm:t>
    </dgm:pt>
    <dgm:pt modelId="{ECDB9F88-C946-4B09-B88B-231F0920CEEC}">
      <dgm:prSet custT="1"/>
      <dgm:spPr/>
      <dgm:t>
        <a:bodyPr/>
        <a:lstStyle/>
        <a:p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Director of Safety &amp; Risk Management </a:t>
          </a:r>
        </a:p>
        <a:p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Casandra Salinas</a:t>
          </a:r>
        </a:p>
      </dgm:t>
    </dgm:pt>
    <dgm:pt modelId="{F315D946-4D4C-4E50-89F5-95A377B11698}" type="sibTrans" cxnId="{AC095BC0-C50A-4F49-9C1C-22C20EA94B38}">
      <dgm:prSet/>
      <dgm:spPr/>
      <dgm:t>
        <a:bodyPr/>
        <a:lstStyle/>
        <a:p>
          <a:endParaRPr lang="en-US"/>
        </a:p>
      </dgm:t>
    </dgm:pt>
    <dgm:pt modelId="{CCF2EFD2-BA1B-4582-8F7A-DD8B5363EE5B}" type="parTrans" cxnId="{AC095BC0-C50A-4F49-9C1C-22C20EA94B38}">
      <dgm:prSet/>
      <dgm:spPr/>
      <dgm:t>
        <a:bodyPr/>
        <a:lstStyle/>
        <a:p>
          <a:endParaRPr lang="en-US"/>
        </a:p>
      </dgm:t>
    </dgm:pt>
    <dgm:pt modelId="{3079D07D-90EF-46AD-ADF7-27B1B6FB8F1C}" type="asst">
      <dgm:prSet custT="1"/>
      <dgm:spPr/>
      <dgm:t>
        <a:bodyPr/>
        <a:lstStyle/>
        <a:p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Administrative Assistant I</a:t>
          </a:r>
        </a:p>
        <a:p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Viridiana Tamez</a:t>
          </a:r>
        </a:p>
      </dgm:t>
    </dgm:pt>
    <dgm:pt modelId="{473979AE-0FD5-49DB-A309-4AC2E40BAEC2}" type="sibTrans" cxnId="{CD62DE44-DB8A-493D-841C-6955D4389852}">
      <dgm:prSet/>
      <dgm:spPr/>
      <dgm:t>
        <a:bodyPr/>
        <a:lstStyle/>
        <a:p>
          <a:endParaRPr lang="en-US"/>
        </a:p>
      </dgm:t>
    </dgm:pt>
    <dgm:pt modelId="{DDF87DAE-542F-46A2-B99E-11E9A3EEEADD}" type="parTrans" cxnId="{CD62DE44-DB8A-493D-841C-6955D4389852}">
      <dgm:prSet/>
      <dgm:spPr/>
      <dgm:t>
        <a:bodyPr/>
        <a:lstStyle/>
        <a:p>
          <a:endParaRPr lang="en-US"/>
        </a:p>
      </dgm:t>
    </dgm:pt>
    <dgm:pt modelId="{3CE1C255-DF86-4069-BBFE-7E24C6572D96}">
      <dgm:prSet custT="1"/>
      <dgm:spPr/>
      <dgm:t>
        <a:bodyPr/>
        <a:lstStyle/>
        <a:p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Student Discipline Director/Title IX Coordinator</a:t>
          </a:r>
        </a:p>
        <a:p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Raquel Pena</a:t>
          </a:r>
        </a:p>
      </dgm:t>
    </dgm:pt>
    <dgm:pt modelId="{992E27BF-2512-4B95-BD39-569E50EE275D}" type="sibTrans" cxnId="{C5860191-B5C8-4775-9EB5-61F1E35BEE66}">
      <dgm:prSet/>
      <dgm:spPr/>
      <dgm:t>
        <a:bodyPr/>
        <a:lstStyle/>
        <a:p>
          <a:endParaRPr lang="en-US"/>
        </a:p>
      </dgm:t>
    </dgm:pt>
    <dgm:pt modelId="{9A351343-3544-4588-90B1-C8FED9056FEE}" type="parTrans" cxnId="{C5860191-B5C8-4775-9EB5-61F1E35BEE66}">
      <dgm:prSet/>
      <dgm:spPr/>
      <dgm:t>
        <a:bodyPr/>
        <a:lstStyle/>
        <a:p>
          <a:endParaRPr lang="en-US"/>
        </a:p>
      </dgm:t>
    </dgm:pt>
    <dgm:pt modelId="{15CB98F9-8DD3-46AE-9219-27940B727525}">
      <dgm:prSet custT="1"/>
      <dgm:spPr/>
      <dgm:t>
        <a:bodyPr/>
        <a:lstStyle/>
        <a:p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Environmental Health and Safety Coordinator</a:t>
          </a:r>
        </a:p>
        <a:p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Stephanie Moreno</a:t>
          </a:r>
        </a:p>
      </dgm:t>
    </dgm:pt>
    <dgm:pt modelId="{5F9906BB-05A4-42E0-B944-C503B0439F4E}" type="parTrans" cxnId="{C3B98E36-4CD5-4F28-8AB5-0018A965A7A2}">
      <dgm:prSet/>
      <dgm:spPr/>
      <dgm:t>
        <a:bodyPr/>
        <a:lstStyle/>
        <a:p>
          <a:endParaRPr lang="en-US"/>
        </a:p>
      </dgm:t>
    </dgm:pt>
    <dgm:pt modelId="{174EF277-E61D-4248-9D9F-C74413503EA1}" type="sibTrans" cxnId="{C3B98E36-4CD5-4F28-8AB5-0018A965A7A2}">
      <dgm:prSet/>
      <dgm:spPr/>
      <dgm:t>
        <a:bodyPr/>
        <a:lstStyle/>
        <a:p>
          <a:endParaRPr lang="en-US"/>
        </a:p>
      </dgm:t>
    </dgm:pt>
    <dgm:pt modelId="{20B9640D-9D61-4804-953C-200A2B52A070}">
      <dgm:prSet custT="1"/>
      <dgm:spPr/>
      <dgm:t>
        <a:bodyPr/>
        <a:lstStyle/>
        <a:p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Assistant Director of Student Discipline/Title IX Deputy Coordinator</a:t>
          </a:r>
        </a:p>
        <a:p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Veronica Garcia</a:t>
          </a:r>
        </a:p>
      </dgm:t>
    </dgm:pt>
    <dgm:pt modelId="{A4BB53F8-F28C-41EA-B341-59AF29EADEE5}" type="parTrans" cxnId="{882DE735-D0EE-4B5D-8773-53DB83B7958F}">
      <dgm:prSet/>
      <dgm:spPr/>
      <dgm:t>
        <a:bodyPr/>
        <a:lstStyle/>
        <a:p>
          <a:endParaRPr lang="en-US"/>
        </a:p>
      </dgm:t>
    </dgm:pt>
    <dgm:pt modelId="{332D073A-783B-4094-B9CD-C64E602FA9AD}" type="sibTrans" cxnId="{882DE735-D0EE-4B5D-8773-53DB83B7958F}">
      <dgm:prSet/>
      <dgm:spPr/>
      <dgm:t>
        <a:bodyPr/>
        <a:lstStyle/>
        <a:p>
          <a:endParaRPr lang="en-US"/>
        </a:p>
      </dgm:t>
    </dgm:pt>
    <dgm:pt modelId="{710155BB-9A4C-4492-B119-4B4EFC31FED6}" type="asst">
      <dgm:prSet custT="1"/>
      <dgm:spPr/>
      <dgm:t>
        <a:bodyPr/>
        <a:lstStyle/>
        <a:p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Student Discipline/Title IX Specialist</a:t>
          </a:r>
        </a:p>
        <a:p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Rosie Huerta</a:t>
          </a:r>
        </a:p>
      </dgm:t>
    </dgm:pt>
    <dgm:pt modelId="{3D778FFF-ABE6-4B4E-894C-5D3A8F7106AD}" type="parTrans" cxnId="{80588EAA-B5D6-4D1D-9872-A64520D61D98}">
      <dgm:prSet/>
      <dgm:spPr/>
      <dgm:t>
        <a:bodyPr/>
        <a:lstStyle/>
        <a:p>
          <a:endParaRPr lang="en-US"/>
        </a:p>
      </dgm:t>
    </dgm:pt>
    <dgm:pt modelId="{45916CC3-943B-48D5-A57B-8A194DC53E45}" type="sibTrans" cxnId="{80588EAA-B5D6-4D1D-9872-A64520D61D98}">
      <dgm:prSet/>
      <dgm:spPr/>
      <dgm:t>
        <a:bodyPr/>
        <a:lstStyle/>
        <a:p>
          <a:endParaRPr lang="en-US"/>
        </a:p>
      </dgm:t>
    </dgm:pt>
    <dgm:pt modelId="{A1C7A940-FB0A-4F9D-8DCF-E07EC683D906}" type="pres">
      <dgm:prSet presAssocID="{9D0B38A9-D304-497D-96E3-3624B4110F2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4749005F-B248-42ED-A9F0-E5D0DA4D68A9}" type="pres">
      <dgm:prSet presAssocID="{1DE9ABB4-A8D8-4A55-90A3-45392CD1F430}" presName="hierRoot1" presStyleCnt="0">
        <dgm:presLayoutVars>
          <dgm:hierBranch val="init"/>
        </dgm:presLayoutVars>
      </dgm:prSet>
      <dgm:spPr/>
    </dgm:pt>
    <dgm:pt modelId="{6B42A8D1-51BF-45CC-943F-960BF98A4783}" type="pres">
      <dgm:prSet presAssocID="{1DE9ABB4-A8D8-4A55-90A3-45392CD1F430}" presName="rootComposite1" presStyleCnt="0"/>
      <dgm:spPr/>
    </dgm:pt>
    <dgm:pt modelId="{318DF375-5865-4B55-A66D-F6D4D29A3EBD}" type="pres">
      <dgm:prSet presAssocID="{1DE9ABB4-A8D8-4A55-90A3-45392CD1F430}" presName="rootText1" presStyleLbl="node0" presStyleIdx="0" presStyleCnt="2">
        <dgm:presLayoutVars>
          <dgm:chPref val="3"/>
        </dgm:presLayoutVars>
      </dgm:prSet>
      <dgm:spPr/>
    </dgm:pt>
    <dgm:pt modelId="{6666B5E5-DFC4-4778-AF8F-8FC733D0C861}" type="pres">
      <dgm:prSet presAssocID="{1DE9ABB4-A8D8-4A55-90A3-45392CD1F430}" presName="rootConnector1" presStyleLbl="node1" presStyleIdx="0" presStyleCnt="0"/>
      <dgm:spPr/>
    </dgm:pt>
    <dgm:pt modelId="{70F20087-0064-406F-8AC6-E23A9BB6A276}" type="pres">
      <dgm:prSet presAssocID="{1DE9ABB4-A8D8-4A55-90A3-45392CD1F430}" presName="hierChild2" presStyleCnt="0"/>
      <dgm:spPr/>
    </dgm:pt>
    <dgm:pt modelId="{0C4BBA4A-E1A6-4BDC-A45E-E7ED4166C98E}" type="pres">
      <dgm:prSet presAssocID="{CCF2EFD2-BA1B-4582-8F7A-DD8B5363EE5B}" presName="Name37" presStyleLbl="parChTrans1D2" presStyleIdx="0" presStyleCnt="3"/>
      <dgm:spPr/>
    </dgm:pt>
    <dgm:pt modelId="{D9D1D42B-2173-4C5F-97D7-5277A116EB85}" type="pres">
      <dgm:prSet presAssocID="{ECDB9F88-C946-4B09-B88B-231F0920CEEC}" presName="hierRoot2" presStyleCnt="0">
        <dgm:presLayoutVars>
          <dgm:hierBranch val="hang"/>
        </dgm:presLayoutVars>
      </dgm:prSet>
      <dgm:spPr/>
    </dgm:pt>
    <dgm:pt modelId="{8AEEF5FA-58AC-484D-9083-A3702A98963E}" type="pres">
      <dgm:prSet presAssocID="{ECDB9F88-C946-4B09-B88B-231F0920CEEC}" presName="rootComposite" presStyleCnt="0"/>
      <dgm:spPr/>
    </dgm:pt>
    <dgm:pt modelId="{60EA9C53-71AE-4A24-9A42-E020401ECA4F}" type="pres">
      <dgm:prSet presAssocID="{ECDB9F88-C946-4B09-B88B-231F0920CEEC}" presName="rootText" presStyleLbl="node2" presStyleIdx="0" presStyleCnt="2" custScaleX="106107" custScaleY="107201" custLinFactNeighborX="-34263" custLinFactNeighborY="-39025">
        <dgm:presLayoutVars>
          <dgm:chPref val="3"/>
        </dgm:presLayoutVars>
      </dgm:prSet>
      <dgm:spPr/>
    </dgm:pt>
    <dgm:pt modelId="{068E933B-3009-4E64-A924-F5ABF5CA3DE7}" type="pres">
      <dgm:prSet presAssocID="{ECDB9F88-C946-4B09-B88B-231F0920CEEC}" presName="rootConnector" presStyleLbl="node2" presStyleIdx="0" presStyleCnt="2"/>
      <dgm:spPr/>
    </dgm:pt>
    <dgm:pt modelId="{B4D8C133-106A-475B-806A-0D8C95FB453E}" type="pres">
      <dgm:prSet presAssocID="{ECDB9F88-C946-4B09-B88B-231F0920CEEC}" presName="hierChild4" presStyleCnt="0"/>
      <dgm:spPr/>
    </dgm:pt>
    <dgm:pt modelId="{D42A1D25-220E-4EA5-A678-A3616195046D}" type="pres">
      <dgm:prSet presAssocID="{5F9906BB-05A4-42E0-B944-C503B0439F4E}" presName="Name48" presStyleLbl="parChTrans1D3" presStyleIdx="0" presStyleCnt="2"/>
      <dgm:spPr/>
    </dgm:pt>
    <dgm:pt modelId="{F9C03808-5999-4306-B14C-E0EFDE415160}" type="pres">
      <dgm:prSet presAssocID="{15CB98F9-8DD3-46AE-9219-27940B727525}" presName="hierRoot2" presStyleCnt="0">
        <dgm:presLayoutVars>
          <dgm:hierBranch val="init"/>
        </dgm:presLayoutVars>
      </dgm:prSet>
      <dgm:spPr/>
    </dgm:pt>
    <dgm:pt modelId="{00AC2E44-8AF5-4AED-88B1-A0A2584A4037}" type="pres">
      <dgm:prSet presAssocID="{15CB98F9-8DD3-46AE-9219-27940B727525}" presName="rootComposite" presStyleCnt="0"/>
      <dgm:spPr/>
    </dgm:pt>
    <dgm:pt modelId="{5187CA8B-7D39-42BE-A545-26261F651C5C}" type="pres">
      <dgm:prSet presAssocID="{15CB98F9-8DD3-46AE-9219-27940B727525}" presName="rootText" presStyleLbl="node3" presStyleIdx="0" presStyleCnt="2" custLinFactNeighborX="-35383" custLinFactNeighborY="-69897">
        <dgm:presLayoutVars>
          <dgm:chPref val="3"/>
        </dgm:presLayoutVars>
      </dgm:prSet>
      <dgm:spPr/>
    </dgm:pt>
    <dgm:pt modelId="{7604C57E-EA54-471D-897E-632CA93CDA0F}" type="pres">
      <dgm:prSet presAssocID="{15CB98F9-8DD3-46AE-9219-27940B727525}" presName="rootConnector" presStyleLbl="node3" presStyleIdx="0" presStyleCnt="2"/>
      <dgm:spPr/>
    </dgm:pt>
    <dgm:pt modelId="{3A977F9F-418A-437F-9D83-10A0A765DD81}" type="pres">
      <dgm:prSet presAssocID="{15CB98F9-8DD3-46AE-9219-27940B727525}" presName="hierChild4" presStyleCnt="0"/>
      <dgm:spPr/>
    </dgm:pt>
    <dgm:pt modelId="{C5ACCA46-E920-4CF8-8A78-A649B66584F8}" type="pres">
      <dgm:prSet presAssocID="{15CB98F9-8DD3-46AE-9219-27940B727525}" presName="hierChild5" presStyleCnt="0"/>
      <dgm:spPr/>
    </dgm:pt>
    <dgm:pt modelId="{8B02D1D5-91FE-4772-9714-B696D3A0472D}" type="pres">
      <dgm:prSet presAssocID="{ECDB9F88-C946-4B09-B88B-231F0920CEEC}" presName="hierChild5" presStyleCnt="0"/>
      <dgm:spPr/>
    </dgm:pt>
    <dgm:pt modelId="{6C27E3B6-FB72-47F5-91F1-8A739A613926}" type="pres">
      <dgm:prSet presAssocID="{9A351343-3544-4588-90B1-C8FED9056FEE}" presName="Name37" presStyleLbl="parChTrans1D2" presStyleIdx="1" presStyleCnt="3"/>
      <dgm:spPr/>
    </dgm:pt>
    <dgm:pt modelId="{88C7D8F1-5D4B-44E3-8D97-D06D6A58E52A}" type="pres">
      <dgm:prSet presAssocID="{3CE1C255-DF86-4069-BBFE-7E24C6572D96}" presName="hierRoot2" presStyleCnt="0">
        <dgm:presLayoutVars>
          <dgm:hierBranch val="init"/>
        </dgm:presLayoutVars>
      </dgm:prSet>
      <dgm:spPr/>
    </dgm:pt>
    <dgm:pt modelId="{3AA03C26-3744-4AFE-8317-BBF5ABFEC230}" type="pres">
      <dgm:prSet presAssocID="{3CE1C255-DF86-4069-BBFE-7E24C6572D96}" presName="rootComposite" presStyleCnt="0"/>
      <dgm:spPr/>
    </dgm:pt>
    <dgm:pt modelId="{75A7976C-21C7-4266-BA8D-50FCFA1706C0}" type="pres">
      <dgm:prSet presAssocID="{3CE1C255-DF86-4069-BBFE-7E24C6572D96}" presName="rootText" presStyleLbl="node2" presStyleIdx="1" presStyleCnt="2" custLinFactNeighborX="25661" custLinFactNeighborY="-40011">
        <dgm:presLayoutVars>
          <dgm:chPref val="3"/>
        </dgm:presLayoutVars>
      </dgm:prSet>
      <dgm:spPr/>
    </dgm:pt>
    <dgm:pt modelId="{86BD2AF8-FC08-4E58-A397-3C12FFC6A50A}" type="pres">
      <dgm:prSet presAssocID="{3CE1C255-DF86-4069-BBFE-7E24C6572D96}" presName="rootConnector" presStyleLbl="node2" presStyleIdx="1" presStyleCnt="2"/>
      <dgm:spPr/>
    </dgm:pt>
    <dgm:pt modelId="{2978880E-3430-40AE-8ECB-B9BA35BA6E67}" type="pres">
      <dgm:prSet presAssocID="{3CE1C255-DF86-4069-BBFE-7E24C6572D96}" presName="hierChild4" presStyleCnt="0"/>
      <dgm:spPr/>
    </dgm:pt>
    <dgm:pt modelId="{48397E98-6140-407B-80CD-7B30A4EE897F}" type="pres">
      <dgm:prSet presAssocID="{A4BB53F8-F28C-41EA-B341-59AF29EADEE5}" presName="Name37" presStyleLbl="parChTrans1D3" presStyleIdx="1" presStyleCnt="2"/>
      <dgm:spPr/>
    </dgm:pt>
    <dgm:pt modelId="{3602354D-0F77-4B77-A0B7-B399ED7A89E5}" type="pres">
      <dgm:prSet presAssocID="{20B9640D-9D61-4804-953C-200A2B52A070}" presName="hierRoot2" presStyleCnt="0">
        <dgm:presLayoutVars>
          <dgm:hierBranch val="init"/>
        </dgm:presLayoutVars>
      </dgm:prSet>
      <dgm:spPr/>
    </dgm:pt>
    <dgm:pt modelId="{6C264F8B-9F75-4D43-A081-4F93D6608E48}" type="pres">
      <dgm:prSet presAssocID="{20B9640D-9D61-4804-953C-200A2B52A070}" presName="rootComposite" presStyleCnt="0"/>
      <dgm:spPr/>
    </dgm:pt>
    <dgm:pt modelId="{8E839366-BDBB-473B-A626-5111EDCDE5D1}" type="pres">
      <dgm:prSet presAssocID="{20B9640D-9D61-4804-953C-200A2B52A070}" presName="rootText" presStyleLbl="node3" presStyleIdx="1" presStyleCnt="2" custScaleY="78251" custLinFactNeighborX="36764" custLinFactNeighborY="-72372">
        <dgm:presLayoutVars>
          <dgm:chPref val="3"/>
        </dgm:presLayoutVars>
      </dgm:prSet>
      <dgm:spPr/>
    </dgm:pt>
    <dgm:pt modelId="{E7362FA8-63DA-4C9D-BA34-4E8E69B97EEF}" type="pres">
      <dgm:prSet presAssocID="{20B9640D-9D61-4804-953C-200A2B52A070}" presName="rootConnector" presStyleLbl="node3" presStyleIdx="1" presStyleCnt="2"/>
      <dgm:spPr/>
    </dgm:pt>
    <dgm:pt modelId="{25ECAD86-05F9-49ED-AECE-8F4B71F8BA32}" type="pres">
      <dgm:prSet presAssocID="{20B9640D-9D61-4804-953C-200A2B52A070}" presName="hierChild4" presStyleCnt="0"/>
      <dgm:spPr/>
    </dgm:pt>
    <dgm:pt modelId="{37808FF4-8BB5-4C30-98B5-2E828C5A9BC2}" type="pres">
      <dgm:prSet presAssocID="{20B9640D-9D61-4804-953C-200A2B52A070}" presName="hierChild5" presStyleCnt="0"/>
      <dgm:spPr/>
    </dgm:pt>
    <dgm:pt modelId="{603E3886-6172-4247-ADC5-AD897A2C8C3A}" type="pres">
      <dgm:prSet presAssocID="{3CE1C255-DF86-4069-BBFE-7E24C6572D96}" presName="hierChild5" presStyleCnt="0"/>
      <dgm:spPr/>
    </dgm:pt>
    <dgm:pt modelId="{ED3D30F6-2525-4F0C-BDCB-0496CFF5A688}" type="pres">
      <dgm:prSet presAssocID="{1DE9ABB4-A8D8-4A55-90A3-45392CD1F430}" presName="hierChild3" presStyleCnt="0"/>
      <dgm:spPr/>
    </dgm:pt>
    <dgm:pt modelId="{4851C779-0BDE-454C-9617-E3EF57C9AE27}" type="pres">
      <dgm:prSet presAssocID="{DDF87DAE-542F-46A2-B99E-11E9A3EEEADD}" presName="Name111" presStyleLbl="parChTrans1D2" presStyleIdx="2" presStyleCnt="3"/>
      <dgm:spPr/>
    </dgm:pt>
    <dgm:pt modelId="{BC89DB60-B4DC-4408-85AF-F293FD333E42}" type="pres">
      <dgm:prSet presAssocID="{3079D07D-90EF-46AD-ADF7-27B1B6FB8F1C}" presName="hierRoot3" presStyleCnt="0">
        <dgm:presLayoutVars>
          <dgm:hierBranch val="init"/>
        </dgm:presLayoutVars>
      </dgm:prSet>
      <dgm:spPr/>
    </dgm:pt>
    <dgm:pt modelId="{D9B8586C-69FF-4913-A11E-97D966584F33}" type="pres">
      <dgm:prSet presAssocID="{3079D07D-90EF-46AD-ADF7-27B1B6FB8F1C}" presName="rootComposite3" presStyleCnt="0"/>
      <dgm:spPr/>
    </dgm:pt>
    <dgm:pt modelId="{E86D8DE8-4550-4942-9F3B-321320DD5FF5}" type="pres">
      <dgm:prSet presAssocID="{3079D07D-90EF-46AD-ADF7-27B1B6FB8F1C}" presName="rootText3" presStyleLbl="asst1" presStyleIdx="0" presStyleCnt="1" custScaleX="118735" custScaleY="104558" custLinFactNeighborX="2129" custLinFactNeighborY="-26253">
        <dgm:presLayoutVars>
          <dgm:chPref val="3"/>
        </dgm:presLayoutVars>
      </dgm:prSet>
      <dgm:spPr/>
    </dgm:pt>
    <dgm:pt modelId="{CF1BA7EF-CFE7-48E9-8419-7655D613D8F3}" type="pres">
      <dgm:prSet presAssocID="{3079D07D-90EF-46AD-ADF7-27B1B6FB8F1C}" presName="rootConnector3" presStyleLbl="asst1" presStyleIdx="0" presStyleCnt="1"/>
      <dgm:spPr/>
    </dgm:pt>
    <dgm:pt modelId="{D39539A5-3699-4F4F-951F-6BA49B95FBAF}" type="pres">
      <dgm:prSet presAssocID="{3079D07D-90EF-46AD-ADF7-27B1B6FB8F1C}" presName="hierChild6" presStyleCnt="0"/>
      <dgm:spPr/>
    </dgm:pt>
    <dgm:pt modelId="{49C46D2A-357F-480D-B1B7-93FB12E3923F}" type="pres">
      <dgm:prSet presAssocID="{3079D07D-90EF-46AD-ADF7-27B1B6FB8F1C}" presName="hierChild7" presStyleCnt="0"/>
      <dgm:spPr/>
    </dgm:pt>
    <dgm:pt modelId="{966190A0-4C3B-4156-B766-4D699069D91A}" type="pres">
      <dgm:prSet presAssocID="{710155BB-9A4C-4492-B119-4B4EFC31FED6}" presName="hierRoot1" presStyleCnt="0">
        <dgm:presLayoutVars>
          <dgm:hierBranch val="init"/>
        </dgm:presLayoutVars>
      </dgm:prSet>
      <dgm:spPr/>
    </dgm:pt>
    <dgm:pt modelId="{74BC5FF9-37AE-4B97-8686-348F267E1D62}" type="pres">
      <dgm:prSet presAssocID="{710155BB-9A4C-4492-B119-4B4EFC31FED6}" presName="rootComposite1" presStyleCnt="0"/>
      <dgm:spPr/>
    </dgm:pt>
    <dgm:pt modelId="{E326B244-0321-45C6-8297-E9AD6ECD1221}" type="pres">
      <dgm:prSet presAssocID="{710155BB-9A4C-4492-B119-4B4EFC31FED6}" presName="rootText1" presStyleLbl="node0" presStyleIdx="1" presStyleCnt="2" custScaleX="99448" custScaleY="73847" custLinFactY="200000" custLinFactNeighborX="5102" custLinFactNeighborY="254288">
        <dgm:presLayoutVars>
          <dgm:chPref val="3"/>
        </dgm:presLayoutVars>
      </dgm:prSet>
      <dgm:spPr/>
    </dgm:pt>
    <dgm:pt modelId="{3C84D8EA-B09E-4249-94C5-65C140667FC3}" type="pres">
      <dgm:prSet presAssocID="{710155BB-9A4C-4492-B119-4B4EFC31FED6}" presName="rootConnector1" presStyleLbl="asst0" presStyleIdx="0" presStyleCnt="0"/>
      <dgm:spPr/>
    </dgm:pt>
    <dgm:pt modelId="{AF18D39D-359C-4DBB-8722-01F4E6CB7427}" type="pres">
      <dgm:prSet presAssocID="{710155BB-9A4C-4492-B119-4B4EFC31FED6}" presName="hierChild2" presStyleCnt="0"/>
      <dgm:spPr/>
    </dgm:pt>
    <dgm:pt modelId="{FF21F834-B4E8-4BA1-8D06-E56A07F56333}" type="pres">
      <dgm:prSet presAssocID="{710155BB-9A4C-4492-B119-4B4EFC31FED6}" presName="hierChild3" presStyleCnt="0"/>
      <dgm:spPr/>
    </dgm:pt>
  </dgm:ptLst>
  <dgm:cxnLst>
    <dgm:cxn modelId="{3FED9003-BD38-4724-B757-0B0F96B6C717}" type="presOf" srcId="{5F9906BB-05A4-42E0-B944-C503B0439F4E}" destId="{D42A1D25-220E-4EA5-A678-A3616195046D}" srcOrd="0" destOrd="0" presId="urn:microsoft.com/office/officeart/2005/8/layout/orgChart1"/>
    <dgm:cxn modelId="{50C19903-1D03-487D-A227-D5D248AA6C26}" type="presOf" srcId="{3079D07D-90EF-46AD-ADF7-27B1B6FB8F1C}" destId="{E86D8DE8-4550-4942-9F3B-321320DD5FF5}" srcOrd="0" destOrd="0" presId="urn:microsoft.com/office/officeart/2005/8/layout/orgChart1"/>
    <dgm:cxn modelId="{4E07D10B-DFDE-4171-86E9-568D04F1ECCA}" type="presOf" srcId="{CCF2EFD2-BA1B-4582-8F7A-DD8B5363EE5B}" destId="{0C4BBA4A-E1A6-4BDC-A45E-E7ED4166C98E}" srcOrd="0" destOrd="0" presId="urn:microsoft.com/office/officeart/2005/8/layout/orgChart1"/>
    <dgm:cxn modelId="{A3AB611D-BECA-40E8-87E1-1CA7C7ABE4BB}" type="presOf" srcId="{1DE9ABB4-A8D8-4A55-90A3-45392CD1F430}" destId="{6666B5E5-DFC4-4778-AF8F-8FC733D0C861}" srcOrd="1" destOrd="0" presId="urn:microsoft.com/office/officeart/2005/8/layout/orgChart1"/>
    <dgm:cxn modelId="{237ED52C-A3D9-4620-B377-5A56CFF24C4E}" type="presOf" srcId="{710155BB-9A4C-4492-B119-4B4EFC31FED6}" destId="{3C84D8EA-B09E-4249-94C5-65C140667FC3}" srcOrd="1" destOrd="0" presId="urn:microsoft.com/office/officeart/2005/8/layout/orgChart1"/>
    <dgm:cxn modelId="{8F35E531-29B4-4AB0-BC89-138E0BBF4075}" type="presOf" srcId="{9A351343-3544-4588-90B1-C8FED9056FEE}" destId="{6C27E3B6-FB72-47F5-91F1-8A739A613926}" srcOrd="0" destOrd="0" presId="urn:microsoft.com/office/officeart/2005/8/layout/orgChart1"/>
    <dgm:cxn modelId="{882DE735-D0EE-4B5D-8773-53DB83B7958F}" srcId="{3CE1C255-DF86-4069-BBFE-7E24C6572D96}" destId="{20B9640D-9D61-4804-953C-200A2B52A070}" srcOrd="0" destOrd="0" parTransId="{A4BB53F8-F28C-41EA-B341-59AF29EADEE5}" sibTransId="{332D073A-783B-4094-B9CD-C64E602FA9AD}"/>
    <dgm:cxn modelId="{C3B98E36-4CD5-4F28-8AB5-0018A965A7A2}" srcId="{ECDB9F88-C946-4B09-B88B-231F0920CEEC}" destId="{15CB98F9-8DD3-46AE-9219-27940B727525}" srcOrd="0" destOrd="0" parTransId="{5F9906BB-05A4-42E0-B944-C503B0439F4E}" sibTransId="{174EF277-E61D-4248-9D9F-C74413503EA1}"/>
    <dgm:cxn modelId="{55F7EA5C-1A77-4FA4-981F-AFC55F0EB68E}" type="presOf" srcId="{3079D07D-90EF-46AD-ADF7-27B1B6FB8F1C}" destId="{CF1BA7EF-CFE7-48E9-8419-7655D613D8F3}" srcOrd="1" destOrd="0" presId="urn:microsoft.com/office/officeart/2005/8/layout/orgChart1"/>
    <dgm:cxn modelId="{6E797E5E-DBB8-4416-B894-34A20E91925D}" type="presOf" srcId="{3CE1C255-DF86-4069-BBFE-7E24C6572D96}" destId="{86BD2AF8-FC08-4E58-A397-3C12FFC6A50A}" srcOrd="1" destOrd="0" presId="urn:microsoft.com/office/officeart/2005/8/layout/orgChart1"/>
    <dgm:cxn modelId="{F48DF763-7BCB-4A89-A582-06273D4EC44E}" type="presOf" srcId="{DDF87DAE-542F-46A2-B99E-11E9A3EEEADD}" destId="{4851C779-0BDE-454C-9617-E3EF57C9AE27}" srcOrd="0" destOrd="0" presId="urn:microsoft.com/office/officeart/2005/8/layout/orgChart1"/>
    <dgm:cxn modelId="{CD62DE44-DB8A-493D-841C-6955D4389852}" srcId="{1DE9ABB4-A8D8-4A55-90A3-45392CD1F430}" destId="{3079D07D-90EF-46AD-ADF7-27B1B6FB8F1C}" srcOrd="2" destOrd="0" parTransId="{DDF87DAE-542F-46A2-B99E-11E9A3EEEADD}" sibTransId="{473979AE-0FD5-49DB-A309-4AC2E40BAEC2}"/>
    <dgm:cxn modelId="{8EFACD45-CFAF-4A4E-835C-ADD68C654873}" type="presOf" srcId="{9D0B38A9-D304-497D-96E3-3624B4110F29}" destId="{A1C7A940-FB0A-4F9D-8DCF-E07EC683D906}" srcOrd="0" destOrd="0" presId="urn:microsoft.com/office/officeart/2005/8/layout/orgChart1"/>
    <dgm:cxn modelId="{E4EBDC67-5BE2-4708-8AB3-A86537B150B9}" srcId="{9D0B38A9-D304-497D-96E3-3624B4110F29}" destId="{1DE9ABB4-A8D8-4A55-90A3-45392CD1F430}" srcOrd="0" destOrd="0" parTransId="{A7FE006A-9B60-42BD-97C6-C8FEC0134015}" sibTransId="{7981041E-E08B-46BA-884C-840B696CCBC5}"/>
    <dgm:cxn modelId="{42C0544F-3E9A-4E0E-9259-11612C9E921C}" type="presOf" srcId="{ECDB9F88-C946-4B09-B88B-231F0920CEEC}" destId="{068E933B-3009-4E64-A924-F5ABF5CA3DE7}" srcOrd="1" destOrd="0" presId="urn:microsoft.com/office/officeart/2005/8/layout/orgChart1"/>
    <dgm:cxn modelId="{B86B9577-246D-4A93-9826-1D9489FCEC45}" type="presOf" srcId="{3CE1C255-DF86-4069-BBFE-7E24C6572D96}" destId="{75A7976C-21C7-4266-BA8D-50FCFA1706C0}" srcOrd="0" destOrd="0" presId="urn:microsoft.com/office/officeart/2005/8/layout/orgChart1"/>
    <dgm:cxn modelId="{5546CE7E-0BFF-46A6-88BC-62AFEEEE8A26}" type="presOf" srcId="{A4BB53F8-F28C-41EA-B341-59AF29EADEE5}" destId="{48397E98-6140-407B-80CD-7B30A4EE897F}" srcOrd="0" destOrd="0" presId="urn:microsoft.com/office/officeart/2005/8/layout/orgChart1"/>
    <dgm:cxn modelId="{5E339C80-8434-4965-A65A-706AF94BCE5E}" type="presOf" srcId="{15CB98F9-8DD3-46AE-9219-27940B727525}" destId="{5187CA8B-7D39-42BE-A545-26261F651C5C}" srcOrd="0" destOrd="0" presId="urn:microsoft.com/office/officeart/2005/8/layout/orgChart1"/>
    <dgm:cxn modelId="{C5860191-B5C8-4775-9EB5-61F1E35BEE66}" srcId="{1DE9ABB4-A8D8-4A55-90A3-45392CD1F430}" destId="{3CE1C255-DF86-4069-BBFE-7E24C6572D96}" srcOrd="1" destOrd="0" parTransId="{9A351343-3544-4588-90B1-C8FED9056FEE}" sibTransId="{992E27BF-2512-4B95-BD39-569E50EE275D}"/>
    <dgm:cxn modelId="{58323092-40BC-486D-9EEF-1A8E5BF3D738}" type="presOf" srcId="{20B9640D-9D61-4804-953C-200A2B52A070}" destId="{E7362FA8-63DA-4C9D-BA34-4E8E69B97EEF}" srcOrd="1" destOrd="0" presId="urn:microsoft.com/office/officeart/2005/8/layout/orgChart1"/>
    <dgm:cxn modelId="{80588EAA-B5D6-4D1D-9872-A64520D61D98}" srcId="{9D0B38A9-D304-497D-96E3-3624B4110F29}" destId="{710155BB-9A4C-4492-B119-4B4EFC31FED6}" srcOrd="1" destOrd="0" parTransId="{3D778FFF-ABE6-4B4E-894C-5D3A8F7106AD}" sibTransId="{45916CC3-943B-48D5-A57B-8A194DC53E45}"/>
    <dgm:cxn modelId="{BBB887AD-8E53-4FC4-8C6E-687267E02F7F}" type="presOf" srcId="{15CB98F9-8DD3-46AE-9219-27940B727525}" destId="{7604C57E-EA54-471D-897E-632CA93CDA0F}" srcOrd="1" destOrd="0" presId="urn:microsoft.com/office/officeart/2005/8/layout/orgChart1"/>
    <dgm:cxn modelId="{FAC693B4-A422-4CD2-B5FC-13FBFAC537F8}" type="presOf" srcId="{20B9640D-9D61-4804-953C-200A2B52A070}" destId="{8E839366-BDBB-473B-A626-5111EDCDE5D1}" srcOrd="0" destOrd="0" presId="urn:microsoft.com/office/officeart/2005/8/layout/orgChart1"/>
    <dgm:cxn modelId="{AC095BC0-C50A-4F49-9C1C-22C20EA94B38}" srcId="{1DE9ABB4-A8D8-4A55-90A3-45392CD1F430}" destId="{ECDB9F88-C946-4B09-B88B-231F0920CEEC}" srcOrd="0" destOrd="0" parTransId="{CCF2EFD2-BA1B-4582-8F7A-DD8B5363EE5B}" sibTransId="{F315D946-4D4C-4E50-89F5-95A377B11698}"/>
    <dgm:cxn modelId="{E4B54EC2-EA2B-4737-B88E-80632785A9F8}" type="presOf" srcId="{ECDB9F88-C946-4B09-B88B-231F0920CEEC}" destId="{60EA9C53-71AE-4A24-9A42-E020401ECA4F}" srcOrd="0" destOrd="0" presId="urn:microsoft.com/office/officeart/2005/8/layout/orgChart1"/>
    <dgm:cxn modelId="{0EA17FE4-6DC6-4790-8601-91FA8513C33B}" type="presOf" srcId="{710155BB-9A4C-4492-B119-4B4EFC31FED6}" destId="{E326B244-0321-45C6-8297-E9AD6ECD1221}" srcOrd="0" destOrd="0" presId="urn:microsoft.com/office/officeart/2005/8/layout/orgChart1"/>
    <dgm:cxn modelId="{253146F8-5D79-4434-8C32-83CA2A2138B3}" type="presOf" srcId="{1DE9ABB4-A8D8-4A55-90A3-45392CD1F430}" destId="{318DF375-5865-4B55-A66D-F6D4D29A3EBD}" srcOrd="0" destOrd="0" presId="urn:microsoft.com/office/officeart/2005/8/layout/orgChart1"/>
    <dgm:cxn modelId="{24E8AFCD-4DE3-4026-AD7D-337894CECF5D}" type="presParOf" srcId="{A1C7A940-FB0A-4F9D-8DCF-E07EC683D906}" destId="{4749005F-B248-42ED-A9F0-E5D0DA4D68A9}" srcOrd="0" destOrd="0" presId="urn:microsoft.com/office/officeart/2005/8/layout/orgChart1"/>
    <dgm:cxn modelId="{CE15E12A-33A1-4C80-969B-7DA3CEE26694}" type="presParOf" srcId="{4749005F-B248-42ED-A9F0-E5D0DA4D68A9}" destId="{6B42A8D1-51BF-45CC-943F-960BF98A4783}" srcOrd="0" destOrd="0" presId="urn:microsoft.com/office/officeart/2005/8/layout/orgChart1"/>
    <dgm:cxn modelId="{6B6D3980-FDB4-48C3-84C4-BE8CCA5E34D4}" type="presParOf" srcId="{6B42A8D1-51BF-45CC-943F-960BF98A4783}" destId="{318DF375-5865-4B55-A66D-F6D4D29A3EBD}" srcOrd="0" destOrd="0" presId="urn:microsoft.com/office/officeart/2005/8/layout/orgChart1"/>
    <dgm:cxn modelId="{D6E2516E-C787-45BA-B8FE-3B07DEF21A1D}" type="presParOf" srcId="{6B42A8D1-51BF-45CC-943F-960BF98A4783}" destId="{6666B5E5-DFC4-4778-AF8F-8FC733D0C861}" srcOrd="1" destOrd="0" presId="urn:microsoft.com/office/officeart/2005/8/layout/orgChart1"/>
    <dgm:cxn modelId="{679CD6D0-A4FA-4A06-808D-30B8364D483B}" type="presParOf" srcId="{4749005F-B248-42ED-A9F0-E5D0DA4D68A9}" destId="{70F20087-0064-406F-8AC6-E23A9BB6A276}" srcOrd="1" destOrd="0" presId="urn:microsoft.com/office/officeart/2005/8/layout/orgChart1"/>
    <dgm:cxn modelId="{093F77B5-762D-4627-AEDD-FA2C53EE9C59}" type="presParOf" srcId="{70F20087-0064-406F-8AC6-E23A9BB6A276}" destId="{0C4BBA4A-E1A6-4BDC-A45E-E7ED4166C98E}" srcOrd="0" destOrd="0" presId="urn:microsoft.com/office/officeart/2005/8/layout/orgChart1"/>
    <dgm:cxn modelId="{C6A97390-30B0-4623-97FE-D6800AAFF33E}" type="presParOf" srcId="{70F20087-0064-406F-8AC6-E23A9BB6A276}" destId="{D9D1D42B-2173-4C5F-97D7-5277A116EB85}" srcOrd="1" destOrd="0" presId="urn:microsoft.com/office/officeart/2005/8/layout/orgChart1"/>
    <dgm:cxn modelId="{1FCDC529-086A-4602-A7F7-F9E43E3D1342}" type="presParOf" srcId="{D9D1D42B-2173-4C5F-97D7-5277A116EB85}" destId="{8AEEF5FA-58AC-484D-9083-A3702A98963E}" srcOrd="0" destOrd="0" presId="urn:microsoft.com/office/officeart/2005/8/layout/orgChart1"/>
    <dgm:cxn modelId="{5B5481A4-77C6-4A49-91C4-2AC19CA0B184}" type="presParOf" srcId="{8AEEF5FA-58AC-484D-9083-A3702A98963E}" destId="{60EA9C53-71AE-4A24-9A42-E020401ECA4F}" srcOrd="0" destOrd="0" presId="urn:microsoft.com/office/officeart/2005/8/layout/orgChart1"/>
    <dgm:cxn modelId="{8F81CD62-D922-43DB-A719-ADA1BF4733F6}" type="presParOf" srcId="{8AEEF5FA-58AC-484D-9083-A3702A98963E}" destId="{068E933B-3009-4E64-A924-F5ABF5CA3DE7}" srcOrd="1" destOrd="0" presId="urn:microsoft.com/office/officeart/2005/8/layout/orgChart1"/>
    <dgm:cxn modelId="{3E539B9D-EE4F-4CD8-990E-0DFD7AC559EE}" type="presParOf" srcId="{D9D1D42B-2173-4C5F-97D7-5277A116EB85}" destId="{B4D8C133-106A-475B-806A-0D8C95FB453E}" srcOrd="1" destOrd="0" presId="urn:microsoft.com/office/officeart/2005/8/layout/orgChart1"/>
    <dgm:cxn modelId="{1C593E63-B7C7-4C33-94F0-B84422B09A08}" type="presParOf" srcId="{B4D8C133-106A-475B-806A-0D8C95FB453E}" destId="{D42A1D25-220E-4EA5-A678-A3616195046D}" srcOrd="0" destOrd="0" presId="urn:microsoft.com/office/officeart/2005/8/layout/orgChart1"/>
    <dgm:cxn modelId="{DCE57B9E-2631-4ABB-844F-58CD7494550D}" type="presParOf" srcId="{B4D8C133-106A-475B-806A-0D8C95FB453E}" destId="{F9C03808-5999-4306-B14C-E0EFDE415160}" srcOrd="1" destOrd="0" presId="urn:microsoft.com/office/officeart/2005/8/layout/orgChart1"/>
    <dgm:cxn modelId="{F7D0C181-F8E7-4D5C-85FE-DC25BB33FB2B}" type="presParOf" srcId="{F9C03808-5999-4306-B14C-E0EFDE415160}" destId="{00AC2E44-8AF5-4AED-88B1-A0A2584A4037}" srcOrd="0" destOrd="0" presId="urn:microsoft.com/office/officeart/2005/8/layout/orgChart1"/>
    <dgm:cxn modelId="{8B0DA5EC-1187-42F9-B50C-FDFEC1099D3C}" type="presParOf" srcId="{00AC2E44-8AF5-4AED-88B1-A0A2584A4037}" destId="{5187CA8B-7D39-42BE-A545-26261F651C5C}" srcOrd="0" destOrd="0" presId="urn:microsoft.com/office/officeart/2005/8/layout/orgChart1"/>
    <dgm:cxn modelId="{3885B30D-DECE-4C6C-9F05-33522FA65F89}" type="presParOf" srcId="{00AC2E44-8AF5-4AED-88B1-A0A2584A4037}" destId="{7604C57E-EA54-471D-897E-632CA93CDA0F}" srcOrd="1" destOrd="0" presId="urn:microsoft.com/office/officeart/2005/8/layout/orgChart1"/>
    <dgm:cxn modelId="{BF21175E-4087-430B-BFF0-B149678F8AC5}" type="presParOf" srcId="{F9C03808-5999-4306-B14C-E0EFDE415160}" destId="{3A977F9F-418A-437F-9D83-10A0A765DD81}" srcOrd="1" destOrd="0" presId="urn:microsoft.com/office/officeart/2005/8/layout/orgChart1"/>
    <dgm:cxn modelId="{3F3C5E55-A482-4F11-964B-29A108E117F0}" type="presParOf" srcId="{F9C03808-5999-4306-B14C-E0EFDE415160}" destId="{C5ACCA46-E920-4CF8-8A78-A649B66584F8}" srcOrd="2" destOrd="0" presId="urn:microsoft.com/office/officeart/2005/8/layout/orgChart1"/>
    <dgm:cxn modelId="{1C298E02-CD8C-4105-87B0-847C74DAE489}" type="presParOf" srcId="{D9D1D42B-2173-4C5F-97D7-5277A116EB85}" destId="{8B02D1D5-91FE-4772-9714-B696D3A0472D}" srcOrd="2" destOrd="0" presId="urn:microsoft.com/office/officeart/2005/8/layout/orgChart1"/>
    <dgm:cxn modelId="{26CE2188-DC9E-45DB-8621-7AD7274E58CE}" type="presParOf" srcId="{70F20087-0064-406F-8AC6-E23A9BB6A276}" destId="{6C27E3B6-FB72-47F5-91F1-8A739A613926}" srcOrd="2" destOrd="0" presId="urn:microsoft.com/office/officeart/2005/8/layout/orgChart1"/>
    <dgm:cxn modelId="{859A79C8-6973-4544-8F64-22E9F186AB4A}" type="presParOf" srcId="{70F20087-0064-406F-8AC6-E23A9BB6A276}" destId="{88C7D8F1-5D4B-44E3-8D97-D06D6A58E52A}" srcOrd="3" destOrd="0" presId="urn:microsoft.com/office/officeart/2005/8/layout/orgChart1"/>
    <dgm:cxn modelId="{A9C00DDD-5AD1-4179-9CC1-3BB0FCEC9B5D}" type="presParOf" srcId="{88C7D8F1-5D4B-44E3-8D97-D06D6A58E52A}" destId="{3AA03C26-3744-4AFE-8317-BBF5ABFEC230}" srcOrd="0" destOrd="0" presId="urn:microsoft.com/office/officeart/2005/8/layout/orgChart1"/>
    <dgm:cxn modelId="{A8799617-5889-4B6B-85A2-748B32F6EDEF}" type="presParOf" srcId="{3AA03C26-3744-4AFE-8317-BBF5ABFEC230}" destId="{75A7976C-21C7-4266-BA8D-50FCFA1706C0}" srcOrd="0" destOrd="0" presId="urn:microsoft.com/office/officeart/2005/8/layout/orgChart1"/>
    <dgm:cxn modelId="{2F2543FE-5263-4322-95A6-F5DED90DB1DA}" type="presParOf" srcId="{3AA03C26-3744-4AFE-8317-BBF5ABFEC230}" destId="{86BD2AF8-FC08-4E58-A397-3C12FFC6A50A}" srcOrd="1" destOrd="0" presId="urn:microsoft.com/office/officeart/2005/8/layout/orgChart1"/>
    <dgm:cxn modelId="{293AAF35-8B01-45BE-B6C5-E3A57539FCA6}" type="presParOf" srcId="{88C7D8F1-5D4B-44E3-8D97-D06D6A58E52A}" destId="{2978880E-3430-40AE-8ECB-B9BA35BA6E67}" srcOrd="1" destOrd="0" presId="urn:microsoft.com/office/officeart/2005/8/layout/orgChart1"/>
    <dgm:cxn modelId="{B10BE907-480F-4352-962A-323279AE13B8}" type="presParOf" srcId="{2978880E-3430-40AE-8ECB-B9BA35BA6E67}" destId="{48397E98-6140-407B-80CD-7B30A4EE897F}" srcOrd="0" destOrd="0" presId="urn:microsoft.com/office/officeart/2005/8/layout/orgChart1"/>
    <dgm:cxn modelId="{CE4B7DAD-4405-46B2-AC25-B6F0DDBF1555}" type="presParOf" srcId="{2978880E-3430-40AE-8ECB-B9BA35BA6E67}" destId="{3602354D-0F77-4B77-A0B7-B399ED7A89E5}" srcOrd="1" destOrd="0" presId="urn:microsoft.com/office/officeart/2005/8/layout/orgChart1"/>
    <dgm:cxn modelId="{DAB9F8F9-5516-4A42-8B56-9B7E07A52700}" type="presParOf" srcId="{3602354D-0F77-4B77-A0B7-B399ED7A89E5}" destId="{6C264F8B-9F75-4D43-A081-4F93D6608E48}" srcOrd="0" destOrd="0" presId="urn:microsoft.com/office/officeart/2005/8/layout/orgChart1"/>
    <dgm:cxn modelId="{59BDEE6B-FB53-4537-8FD7-2FF4AEB13468}" type="presParOf" srcId="{6C264F8B-9F75-4D43-A081-4F93D6608E48}" destId="{8E839366-BDBB-473B-A626-5111EDCDE5D1}" srcOrd="0" destOrd="0" presId="urn:microsoft.com/office/officeart/2005/8/layout/orgChart1"/>
    <dgm:cxn modelId="{2BA16DC6-0C49-4B9A-BCB5-502221C9F8A5}" type="presParOf" srcId="{6C264F8B-9F75-4D43-A081-4F93D6608E48}" destId="{E7362FA8-63DA-4C9D-BA34-4E8E69B97EEF}" srcOrd="1" destOrd="0" presId="urn:microsoft.com/office/officeart/2005/8/layout/orgChart1"/>
    <dgm:cxn modelId="{274C5BD3-5CEE-43C6-9DBA-BAC141A96FA5}" type="presParOf" srcId="{3602354D-0F77-4B77-A0B7-B399ED7A89E5}" destId="{25ECAD86-05F9-49ED-AECE-8F4B71F8BA32}" srcOrd="1" destOrd="0" presId="urn:microsoft.com/office/officeart/2005/8/layout/orgChart1"/>
    <dgm:cxn modelId="{44ED2941-CA4D-4696-BC68-09C1CB66C976}" type="presParOf" srcId="{3602354D-0F77-4B77-A0B7-B399ED7A89E5}" destId="{37808FF4-8BB5-4C30-98B5-2E828C5A9BC2}" srcOrd="2" destOrd="0" presId="urn:microsoft.com/office/officeart/2005/8/layout/orgChart1"/>
    <dgm:cxn modelId="{65E4294C-3B40-4400-B70B-1B1E94983BF2}" type="presParOf" srcId="{88C7D8F1-5D4B-44E3-8D97-D06D6A58E52A}" destId="{603E3886-6172-4247-ADC5-AD897A2C8C3A}" srcOrd="2" destOrd="0" presId="urn:microsoft.com/office/officeart/2005/8/layout/orgChart1"/>
    <dgm:cxn modelId="{79A6C6CC-1732-4A85-866D-286F60B711AE}" type="presParOf" srcId="{4749005F-B248-42ED-A9F0-E5D0DA4D68A9}" destId="{ED3D30F6-2525-4F0C-BDCB-0496CFF5A688}" srcOrd="2" destOrd="0" presId="urn:microsoft.com/office/officeart/2005/8/layout/orgChart1"/>
    <dgm:cxn modelId="{28A28FB9-AFDE-4720-BFEE-BDB73BDF33B3}" type="presParOf" srcId="{ED3D30F6-2525-4F0C-BDCB-0496CFF5A688}" destId="{4851C779-0BDE-454C-9617-E3EF57C9AE27}" srcOrd="0" destOrd="0" presId="urn:microsoft.com/office/officeart/2005/8/layout/orgChart1"/>
    <dgm:cxn modelId="{A16C4447-7BDD-4981-98EC-4A8E63B540DC}" type="presParOf" srcId="{ED3D30F6-2525-4F0C-BDCB-0496CFF5A688}" destId="{BC89DB60-B4DC-4408-85AF-F293FD333E42}" srcOrd="1" destOrd="0" presId="urn:microsoft.com/office/officeart/2005/8/layout/orgChart1"/>
    <dgm:cxn modelId="{4866EAD9-4889-404C-8277-FDB374C9D5E9}" type="presParOf" srcId="{BC89DB60-B4DC-4408-85AF-F293FD333E42}" destId="{D9B8586C-69FF-4913-A11E-97D966584F33}" srcOrd="0" destOrd="0" presId="urn:microsoft.com/office/officeart/2005/8/layout/orgChart1"/>
    <dgm:cxn modelId="{6C6A6F18-A309-4A35-B7B0-E1968C8CC5BF}" type="presParOf" srcId="{D9B8586C-69FF-4913-A11E-97D966584F33}" destId="{E86D8DE8-4550-4942-9F3B-321320DD5FF5}" srcOrd="0" destOrd="0" presId="urn:microsoft.com/office/officeart/2005/8/layout/orgChart1"/>
    <dgm:cxn modelId="{2BA9D12D-A773-4903-B065-E344DD5CD4FD}" type="presParOf" srcId="{D9B8586C-69FF-4913-A11E-97D966584F33}" destId="{CF1BA7EF-CFE7-48E9-8419-7655D613D8F3}" srcOrd="1" destOrd="0" presId="urn:microsoft.com/office/officeart/2005/8/layout/orgChart1"/>
    <dgm:cxn modelId="{8B8650D0-46CF-4747-A517-199D8C8E0812}" type="presParOf" srcId="{BC89DB60-B4DC-4408-85AF-F293FD333E42}" destId="{D39539A5-3699-4F4F-951F-6BA49B95FBAF}" srcOrd="1" destOrd="0" presId="urn:microsoft.com/office/officeart/2005/8/layout/orgChart1"/>
    <dgm:cxn modelId="{A057437E-9801-44D3-BFF6-DD8AD71DB087}" type="presParOf" srcId="{BC89DB60-B4DC-4408-85AF-F293FD333E42}" destId="{49C46D2A-357F-480D-B1B7-93FB12E3923F}" srcOrd="2" destOrd="0" presId="urn:microsoft.com/office/officeart/2005/8/layout/orgChart1"/>
    <dgm:cxn modelId="{22F4BB62-0D3C-4563-8F68-ADD0C00C019A}" type="presParOf" srcId="{A1C7A940-FB0A-4F9D-8DCF-E07EC683D906}" destId="{966190A0-4C3B-4156-B766-4D699069D91A}" srcOrd="1" destOrd="0" presId="urn:microsoft.com/office/officeart/2005/8/layout/orgChart1"/>
    <dgm:cxn modelId="{5476AD0B-2B98-4E19-8952-6E184C446FC3}" type="presParOf" srcId="{966190A0-4C3B-4156-B766-4D699069D91A}" destId="{74BC5FF9-37AE-4B97-8686-348F267E1D62}" srcOrd="0" destOrd="0" presId="urn:microsoft.com/office/officeart/2005/8/layout/orgChart1"/>
    <dgm:cxn modelId="{33A49A33-CFDE-4185-93FC-AD4D7B319ACE}" type="presParOf" srcId="{74BC5FF9-37AE-4B97-8686-348F267E1D62}" destId="{E326B244-0321-45C6-8297-E9AD6ECD1221}" srcOrd="0" destOrd="0" presId="urn:microsoft.com/office/officeart/2005/8/layout/orgChart1"/>
    <dgm:cxn modelId="{3BB7ABE1-3DA8-4178-83DF-3FAE26D5F1B4}" type="presParOf" srcId="{74BC5FF9-37AE-4B97-8686-348F267E1D62}" destId="{3C84D8EA-B09E-4249-94C5-65C140667FC3}" srcOrd="1" destOrd="0" presId="urn:microsoft.com/office/officeart/2005/8/layout/orgChart1"/>
    <dgm:cxn modelId="{826725A4-7D67-449E-AEAD-84A552CCB233}" type="presParOf" srcId="{966190A0-4C3B-4156-B766-4D699069D91A}" destId="{AF18D39D-359C-4DBB-8722-01F4E6CB7427}" srcOrd="1" destOrd="0" presId="urn:microsoft.com/office/officeart/2005/8/layout/orgChart1"/>
    <dgm:cxn modelId="{9D68495E-98D9-416D-9F66-CE2A660CCB9F}" type="presParOf" srcId="{966190A0-4C3B-4156-B766-4D699069D91A}" destId="{FF21F834-B4E8-4BA1-8D06-E56A07F56333}" srcOrd="2" destOrd="0" presId="urn:microsoft.com/office/officeart/2005/8/layout/orgChart1"/>
  </dgm:cxnLst>
  <dgm:bg>
    <a:noFill/>
  </dgm:bg>
  <dgm:whole>
    <a:ln>
      <a:noFill/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D0B38A9-D304-497D-96E3-3624B4110F29}" type="doc">
      <dgm:prSet loTypeId="urn:microsoft.com/office/officeart/2005/8/layout/orgChart1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01656E62-0AEE-4888-9EEF-112726BD3B86}">
      <dgm:prSet/>
      <dgm:spPr/>
      <dgm:t>
        <a:bodyPr/>
        <a:lstStyle/>
        <a:p>
          <a:pPr eaLnBrk="1" latinLnBrk="0"/>
          <a:r>
            <a: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Police Chief           Jose Hernandez</a:t>
          </a:r>
        </a:p>
      </dgm:t>
    </dgm:pt>
    <dgm:pt modelId="{ABE48F3E-C8BF-491F-976E-D37B8F11D4E7}" type="parTrans" cxnId="{B71067E0-B512-4DE5-9AFE-4377B446B279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02D037EC-CF5B-4745-991C-3050BABB06C1}" type="sibTrans" cxnId="{B71067E0-B512-4DE5-9AFE-4377B446B279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3994E856-E1AA-43A1-8375-035849AF01D5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Lieutenant  </a:t>
          </a:r>
        </a:p>
        <a:p>
          <a:r>
            <a: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  Gilberto Peña</a:t>
          </a:r>
        </a:p>
      </dgm:t>
    </dgm:pt>
    <dgm:pt modelId="{CBC1B47E-2DD8-4716-A52A-7A55C437B775}" type="sibTrans" cxnId="{0308183D-4F3C-49B1-8D18-EE8286DEA330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8C570B25-1159-4EB2-BF96-213604C796A3}" type="parTrans" cxnId="{0308183D-4F3C-49B1-8D18-EE8286DEA330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2025DC4A-AF40-428E-80CD-74F195C220B4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Lieutenant        Vacant</a:t>
          </a:r>
        </a:p>
      </dgm:t>
    </dgm:pt>
    <dgm:pt modelId="{34623FCE-1FD5-4A21-9A5B-4FC4DC0357AD}" type="sibTrans" cxnId="{28240927-8449-46FD-81B6-2C8A7E26D098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38DA8A3B-2869-4C72-BF58-B2C5CA6946B7}" type="parTrans" cxnId="{28240927-8449-46FD-81B6-2C8A7E26D098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379F8EA4-BD2D-42B9-A5E0-B10C8CE0A64D}" type="asst">
      <dgm:prSet/>
      <dgm:spPr/>
      <dgm:t>
        <a:bodyPr/>
        <a:lstStyle/>
        <a:p>
          <a:pPr>
            <a:buNone/>
          </a:pPr>
          <a:r>
            <a: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Telecommunications Operator              Tracy E. Riojas</a:t>
          </a:r>
        </a:p>
      </dgm:t>
    </dgm:pt>
    <dgm:pt modelId="{280DE3D5-0397-46FA-B1B5-88E129EC92E6}" type="parTrans" cxnId="{41CEFA6E-E8BA-4AE0-80D5-F8AC5370A193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F26DD240-5B7F-4163-9C25-BE685113F573}" type="sibTrans" cxnId="{41CEFA6E-E8BA-4AE0-80D5-F8AC5370A193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803EADA9-6ADF-49D6-86CE-BBD27FE93252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Ft. McIntosh </a:t>
          </a:r>
        </a:p>
      </dgm:t>
    </dgm:pt>
    <dgm:pt modelId="{E59EBFF6-4F31-439F-9A5A-184B21999754}" type="parTrans" cxnId="{F4715B8E-9205-4DF2-BA8C-F3D48198A158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4BE8407F-7036-4648-805B-9542E777E437}" type="sibTrans" cxnId="{F4715B8E-9205-4DF2-BA8C-F3D48198A158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6A1E92D6-F32B-4B13-8408-6A808A151E45}">
      <dgm:prSet custT="1"/>
      <dgm:spPr/>
      <dgm:t>
        <a:bodyPr/>
        <a:lstStyle/>
        <a:p>
          <a:pPr>
            <a:buNone/>
          </a:pPr>
          <a:r>
            <a:rPr lang="en-US" sz="1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Sergeant</a:t>
          </a:r>
        </a:p>
        <a:p>
          <a:pPr>
            <a:buNone/>
          </a:pPr>
          <a:r>
            <a:rPr lang="en-US" sz="1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Vacant                             </a:t>
          </a:r>
        </a:p>
      </dgm:t>
    </dgm:pt>
    <dgm:pt modelId="{776E6205-CB9B-4564-9BE0-F4E80AF4142B}" type="parTrans" cxnId="{9D897D7E-F560-446B-91C4-0EF8A87230F1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488542E0-CA48-45E1-9B52-8EE7DC0CAA8D}" type="sibTrans" cxnId="{9D897D7E-F560-446B-91C4-0EF8A87230F1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7B3220E4-BD6A-4B00-8581-45219E118EB0}">
      <dgm:prSet custT="1"/>
      <dgm:spPr/>
      <dgm:t>
        <a:bodyPr/>
        <a:lstStyle/>
        <a:p>
          <a:pPr>
            <a:buNone/>
          </a:pPr>
          <a:r>
            <a:rPr lang="en-US" sz="1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Sergeant                       Ramon Salazar Jr.</a:t>
          </a:r>
        </a:p>
      </dgm:t>
    </dgm:pt>
    <dgm:pt modelId="{56F2AF0A-E99E-456B-8DC4-0BDFF2D84789}" type="parTrans" cxnId="{6E1BE758-AE8D-42C0-AA8B-6BE9F8BA730C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938916EF-2265-4AB8-9FEC-7724AA3AD104}" type="sibTrans" cxnId="{6E1BE758-AE8D-42C0-AA8B-6BE9F8BA730C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3B103C20-F7D6-4635-AE01-8EFF6A6AC237}">
      <dgm:prSet custT="1"/>
      <dgm:spPr/>
      <dgm:t>
        <a:bodyPr/>
        <a:lstStyle/>
        <a:p>
          <a:r>
            <a:rPr lang="en-US" sz="1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Sergeant                           Luciano Castro Jr.</a:t>
          </a:r>
        </a:p>
      </dgm:t>
    </dgm:pt>
    <dgm:pt modelId="{3DE1CF95-4022-483E-9E37-D54741B4B564}" type="parTrans" cxnId="{BEB153FD-B8A3-4C03-ACC3-C965BD651315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5944B625-05C6-4EDE-9933-5028ADF9E360}" type="sibTrans" cxnId="{BEB153FD-B8A3-4C03-ACC3-C965BD651315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C68C12D0-847A-44EE-9A49-A56890E1FB2C}">
      <dgm:prSet custT="1"/>
      <dgm:spPr/>
      <dgm:t>
        <a:bodyPr/>
        <a:lstStyle/>
        <a:p>
          <a:r>
            <a:rPr lang="en-US" sz="1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Patrol Officer    Moses E. Ostiguin</a:t>
          </a:r>
        </a:p>
      </dgm:t>
    </dgm:pt>
    <dgm:pt modelId="{40495E7D-380D-4BF4-BDE4-A72559E835DD}" type="parTrans" cxnId="{9B97404A-401A-4200-82C4-806882D6C5EF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0BDE38B6-C3D3-4EB1-9419-085A4F991398}" type="sibTrans" cxnId="{9B97404A-401A-4200-82C4-806882D6C5EF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1BDBC90E-FFEC-42C1-92C0-93BC576606DE}">
      <dgm:prSet custT="1"/>
      <dgm:spPr/>
      <dgm:t>
        <a:bodyPr/>
        <a:lstStyle/>
        <a:p>
          <a:r>
            <a:rPr lang="en-US" sz="1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Patrol Officer  Andrew Martinez</a:t>
          </a:r>
        </a:p>
      </dgm:t>
    </dgm:pt>
    <dgm:pt modelId="{72C328AF-66A7-4F51-9F4E-A7DE84CE4B80}" type="parTrans" cxnId="{66570D72-83F8-4993-9890-D89D98B0AA55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6B69C6AC-8286-4D20-9108-48D5E91F0986}" type="sibTrans" cxnId="{66570D72-83F8-4993-9890-D89D98B0AA55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B3D4CCA7-7D88-4991-9052-29F5CA8267F0}">
      <dgm:prSet custT="1"/>
      <dgm:spPr/>
      <dgm:t>
        <a:bodyPr/>
        <a:lstStyle/>
        <a:p>
          <a:r>
            <a:rPr lang="en-US" sz="1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Patrol Officer  Kristina Ramirez-Guerra</a:t>
          </a:r>
        </a:p>
      </dgm:t>
    </dgm:pt>
    <dgm:pt modelId="{B7239EEF-4A68-4925-BDA6-D1B5530020C2}" type="parTrans" cxnId="{E635DFDE-2B3D-46BF-A102-17B383EB2082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1EEB2B54-7A64-40FB-A320-6B2F627D7E6E}" type="sibTrans" cxnId="{E635DFDE-2B3D-46BF-A102-17B383EB2082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8DD5356A-A39E-49F0-858F-F80E65499764}">
      <dgm:prSet custT="1"/>
      <dgm:spPr/>
      <dgm:t>
        <a:bodyPr/>
        <a:lstStyle/>
        <a:p>
          <a:r>
            <a:rPr lang="en-US" sz="1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Patrol Officer  Vacant</a:t>
          </a:r>
        </a:p>
      </dgm:t>
    </dgm:pt>
    <dgm:pt modelId="{7AAD3D68-2CFB-4DC1-BFFB-5FDDF6509D67}" type="parTrans" cxnId="{6556F187-9565-4284-9104-A260736E660D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13AD95F8-69AC-44C8-B4F7-C336656C63D0}" type="sibTrans" cxnId="{6556F187-9565-4284-9104-A260736E660D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A33A18E3-4DCB-4B2B-8173-02C1BE50C778}">
      <dgm:prSet custT="1"/>
      <dgm:spPr/>
      <dgm:t>
        <a:bodyPr/>
        <a:lstStyle/>
        <a:p>
          <a:r>
            <a:rPr lang="en-US" sz="1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Patrol Officer   Joshua B. Ayala</a:t>
          </a:r>
        </a:p>
      </dgm:t>
    </dgm:pt>
    <dgm:pt modelId="{B913392A-AA83-4BC1-99E5-ABEAB6ADC2C3}" type="parTrans" cxnId="{7FB6DE5E-C685-4C82-A5DF-1E75160E4E88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08A72DC5-9C5C-433C-BBBA-56320A7B8F91}" type="sibTrans" cxnId="{7FB6DE5E-C685-4C82-A5DF-1E75160E4E88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D6EB1282-DCD1-4A7A-9BB2-1E8B61D49FEE}">
      <dgm:prSet/>
      <dgm:spPr/>
      <dgm:t>
        <a:bodyPr/>
        <a:lstStyle/>
        <a:p>
          <a:pPr>
            <a:buNone/>
          </a:pPr>
          <a:r>
            <a: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South Campus</a:t>
          </a:r>
        </a:p>
      </dgm:t>
    </dgm:pt>
    <dgm:pt modelId="{73FDC4BD-0993-4835-B75D-C2BCDF946DFC}" type="parTrans" cxnId="{88175758-09A8-4EC2-A919-AA8F2FCC32A0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605D5B1A-FB7A-4F2C-A886-C6145ABF90D5}" type="sibTrans" cxnId="{88175758-09A8-4EC2-A919-AA8F2FCC32A0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5B559C8E-521A-496C-87AD-AC90AF7684D7}">
      <dgm:prSet custT="1"/>
      <dgm:spPr/>
      <dgm:t>
        <a:bodyPr/>
        <a:lstStyle/>
        <a:p>
          <a:r>
            <a:rPr lang="en-US" sz="1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Sergeant      Anastacio R. Ramirez</a:t>
          </a:r>
        </a:p>
      </dgm:t>
    </dgm:pt>
    <dgm:pt modelId="{880791F1-ADF1-4BF2-81A8-16F9353E2306}" type="parTrans" cxnId="{E1C9347D-984B-4EA7-9C97-BF1A33762B3C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9B87DBBD-8E5C-486B-83D9-359317C7645B}" type="sibTrans" cxnId="{E1C9347D-984B-4EA7-9C97-BF1A33762B3C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1AD66C23-81FA-40F9-B6BF-709BE8185AB4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Patrol Officer        Jose F. Medellin</a:t>
          </a:r>
        </a:p>
      </dgm:t>
    </dgm:pt>
    <dgm:pt modelId="{F6121529-4DEE-4045-AB5B-58985096AB49}" type="parTrans" cxnId="{77CB2702-B4A8-4183-9702-7689AB10F121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7F44DF75-785F-4D23-991D-2C77C803BBBC}" type="sibTrans" cxnId="{77CB2702-B4A8-4183-9702-7689AB10F121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598569BE-B691-4E98-83D4-377F0D7225BE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Patrol Officer    Joseph P. Trevino</a:t>
          </a:r>
        </a:p>
      </dgm:t>
    </dgm:pt>
    <dgm:pt modelId="{D4B4382A-E912-4F5D-B46F-C07C67446D5B}" type="parTrans" cxnId="{73CDC237-7E08-481B-8109-7F7B93314C80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FDCD44E2-1F16-4394-96C4-D70B79AA1FC3}" type="sibTrans" cxnId="{73CDC237-7E08-481B-8109-7F7B93314C80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7AB4F349-C3A8-495E-9E5F-63A3E0D80016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Sergeant/Investigator </a:t>
          </a:r>
        </a:p>
        <a:p>
          <a:r>
            <a: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 Jose M. Ugarte</a:t>
          </a:r>
        </a:p>
      </dgm:t>
    </dgm:pt>
    <dgm:pt modelId="{76D9430F-8F04-428D-8031-567CDADEC7FB}" type="parTrans" cxnId="{E9C7B46C-2B4A-431D-8FAA-AC89107180F8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53C41226-D121-4CE5-8F8F-9D060594826D}" type="sibTrans" cxnId="{E9C7B46C-2B4A-431D-8FAA-AC89107180F8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61A15890-EDB6-4C07-A8EE-1071FB6091A8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Patrol Officer   Gerardo I. Medrano</a:t>
          </a:r>
        </a:p>
      </dgm:t>
    </dgm:pt>
    <dgm:pt modelId="{77CF3705-CA5E-4894-87AE-796E44C52993}" type="parTrans" cxnId="{C20897CE-205B-4E21-94F2-7EC877181E4B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63676BC4-0655-44CC-8CE1-602A3A3806B2}" type="sibTrans" cxnId="{C20897CE-205B-4E21-94F2-7EC877181E4B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5826B5EB-7E04-44DE-BD6E-AC428DF489E2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Sergeant               Vacant </a:t>
          </a:r>
        </a:p>
      </dgm:t>
    </dgm:pt>
    <dgm:pt modelId="{7410ED19-A9F0-443A-8CD8-5F1A98D48465}" type="parTrans" cxnId="{CB69624E-2D63-44BD-924A-32DCBD24AD98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D10E86EB-4658-4C43-9902-91447CBFD792}" type="sibTrans" cxnId="{CB69624E-2D63-44BD-924A-32DCBD24AD98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579565A2-7A07-4B12-80F8-DAAC9A610A18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Patrol Officer      Oscar Morales</a:t>
          </a:r>
        </a:p>
      </dgm:t>
    </dgm:pt>
    <dgm:pt modelId="{F0F7547C-DAD7-48C3-8537-3CF0EF173EBE}" type="parTrans" cxnId="{3AFFABE0-D18D-4B78-95CF-ED8E310A467D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E43B6027-93EE-4C0F-96A8-782FCB210F0E}" type="sibTrans" cxnId="{3AFFABE0-D18D-4B78-95CF-ED8E310A467D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1DCDCF87-57FA-4F66-A8E0-4BD279ED26DA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Patrol Officer   Vacant</a:t>
          </a:r>
        </a:p>
      </dgm:t>
    </dgm:pt>
    <dgm:pt modelId="{2F774987-42D6-46CE-B4E6-BAE2EB3B2C7D}" type="parTrans" cxnId="{E76C85A1-2CEC-4C2B-90BB-DB3C5568DDAB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18E00194-7A39-4092-AEDD-95EDC0A1A943}" type="sibTrans" cxnId="{E76C85A1-2CEC-4C2B-90BB-DB3C5568DDAB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0E26DDC9-7E89-4004-82C1-5298FAB3986C}">
      <dgm:prSet custT="1"/>
      <dgm:spPr/>
      <dgm:t>
        <a:bodyPr/>
        <a:lstStyle/>
        <a:p>
          <a:r>
            <a:rPr lang="en-US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Sergeant/Investigator Vacant </a:t>
          </a:r>
        </a:p>
      </dgm:t>
    </dgm:pt>
    <dgm:pt modelId="{47191E00-C44C-417E-8172-7DC691C4155B}" type="parTrans" cxnId="{AD22EA44-DC7A-4700-8741-1A01AB0CF9E8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7FB02608-1B8F-412F-8EEF-47C69D7B0638}" type="sibTrans" cxnId="{AD22EA44-DC7A-4700-8741-1A01AB0CF9E8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75950AA6-BD32-4116-B1B2-75DD7F816034}" type="asst">
      <dgm:prSet/>
      <dgm:spPr/>
      <dgm:t>
        <a:bodyPr/>
        <a:lstStyle/>
        <a:p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Police Operations Coordinator       Vacant</a:t>
          </a:r>
        </a:p>
      </dgm:t>
    </dgm:pt>
    <dgm:pt modelId="{F5E6648C-2800-44D0-9B66-57629BBAFE15}" type="parTrans" cxnId="{FF8D32C7-3040-4899-82C3-4EEC3ED5F843}">
      <dgm:prSet/>
      <dgm:spPr/>
      <dgm:t>
        <a:bodyPr/>
        <a:lstStyle/>
        <a:p>
          <a:endParaRPr lang="en-US"/>
        </a:p>
      </dgm:t>
    </dgm:pt>
    <dgm:pt modelId="{A0B7A9BB-CBD2-491A-A97C-184C665E9116}" type="sibTrans" cxnId="{FF8D32C7-3040-4899-82C3-4EEC3ED5F843}">
      <dgm:prSet/>
      <dgm:spPr/>
      <dgm:t>
        <a:bodyPr/>
        <a:lstStyle/>
        <a:p>
          <a:endParaRPr lang="en-US"/>
        </a:p>
      </dgm:t>
    </dgm:pt>
    <dgm:pt modelId="{0C809BD0-8135-4E6E-9735-27E89B8151BE}">
      <dgm:prSet custT="1"/>
      <dgm:spPr/>
      <dgm:t>
        <a:bodyPr/>
        <a:lstStyle/>
        <a:p>
          <a:r>
            <a:rPr lang="en-US" sz="1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Patrol Officer   Marcos A. Ramirez </a:t>
          </a:r>
        </a:p>
      </dgm:t>
    </dgm:pt>
    <dgm:pt modelId="{4C548868-945A-4C00-B92B-8E3E71A0C43F}" type="sibTrans" cxnId="{EC38303E-F0E8-42AF-BA54-816AC4A50A54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217D3548-DC37-4883-84DB-631A5861F785}" type="parTrans" cxnId="{EC38303E-F0E8-42AF-BA54-816AC4A50A54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8EBCEF26-CC95-4414-9A55-C4D17028FC15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Patrol Officer         Jose L. </a:t>
          </a:r>
          <a:r>
            <a:rPr lang="en-US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Ipiña</a:t>
          </a:r>
          <a:endParaRPr lang="en-US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032050D-60F0-4C62-8502-429543098272}" type="sibTrans" cxnId="{E644D883-141A-421D-9A01-851DB7529237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B10D540E-C527-470B-8546-8DAF7B2F38F2}" type="parTrans" cxnId="{E644D883-141A-421D-9A01-851DB7529237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A1C7A940-FB0A-4F9D-8DCF-E07EC683D906}" type="pres">
      <dgm:prSet presAssocID="{9D0B38A9-D304-497D-96E3-3624B4110F2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1C86B3AE-6DCF-4589-83FF-D2F5E9271083}" type="pres">
      <dgm:prSet presAssocID="{01656E62-0AEE-4888-9EEF-112726BD3B86}" presName="hierRoot1" presStyleCnt="0">
        <dgm:presLayoutVars>
          <dgm:hierBranch val="init"/>
        </dgm:presLayoutVars>
      </dgm:prSet>
      <dgm:spPr/>
    </dgm:pt>
    <dgm:pt modelId="{31632B50-F6C5-442A-B2C7-46575AA963BF}" type="pres">
      <dgm:prSet presAssocID="{01656E62-0AEE-4888-9EEF-112726BD3B86}" presName="rootComposite1" presStyleCnt="0"/>
      <dgm:spPr/>
    </dgm:pt>
    <dgm:pt modelId="{D0E8001A-C221-42C4-82C3-8690F8D3FADF}" type="pres">
      <dgm:prSet presAssocID="{01656E62-0AEE-4888-9EEF-112726BD3B86}" presName="rootText1" presStyleLbl="node0" presStyleIdx="0" presStyleCnt="3" custLinFactX="37591" custLinFactNeighborX="100000" custLinFactNeighborY="-11135">
        <dgm:presLayoutVars>
          <dgm:chPref val="3"/>
        </dgm:presLayoutVars>
      </dgm:prSet>
      <dgm:spPr/>
    </dgm:pt>
    <dgm:pt modelId="{B09D518F-F98B-4C76-B563-535FC38385DC}" type="pres">
      <dgm:prSet presAssocID="{01656E62-0AEE-4888-9EEF-112726BD3B86}" presName="rootConnector1" presStyleLbl="node1" presStyleIdx="0" presStyleCnt="0"/>
      <dgm:spPr/>
    </dgm:pt>
    <dgm:pt modelId="{F51FF312-F85D-4553-92AD-2290FB369038}" type="pres">
      <dgm:prSet presAssocID="{01656E62-0AEE-4888-9EEF-112726BD3B86}" presName="hierChild2" presStyleCnt="0"/>
      <dgm:spPr/>
    </dgm:pt>
    <dgm:pt modelId="{415D06F2-9319-4D2F-9D94-A7E9CDEB567E}" type="pres">
      <dgm:prSet presAssocID="{8C570B25-1159-4EB2-BF96-213604C796A3}" presName="Name37" presStyleLbl="parChTrans1D2" presStyleIdx="0" presStyleCnt="6"/>
      <dgm:spPr/>
    </dgm:pt>
    <dgm:pt modelId="{53EE1E19-3226-43B5-B60D-C7221232B63A}" type="pres">
      <dgm:prSet presAssocID="{3994E856-E1AA-43A1-8375-035849AF01D5}" presName="hierRoot2" presStyleCnt="0">
        <dgm:presLayoutVars>
          <dgm:hierBranch val="init"/>
        </dgm:presLayoutVars>
      </dgm:prSet>
      <dgm:spPr/>
    </dgm:pt>
    <dgm:pt modelId="{153455C0-1E31-4171-AB89-A129BE0D4CC1}" type="pres">
      <dgm:prSet presAssocID="{3994E856-E1AA-43A1-8375-035849AF01D5}" presName="rootComposite" presStyleCnt="0"/>
      <dgm:spPr/>
    </dgm:pt>
    <dgm:pt modelId="{A72D02AF-4718-4D5E-9796-FF29617C9E42}" type="pres">
      <dgm:prSet presAssocID="{3994E856-E1AA-43A1-8375-035849AF01D5}" presName="rootText" presStyleLbl="node2" presStyleIdx="0" presStyleCnt="5" custLinFactNeighborX="2393" custLinFactNeighborY="-63276">
        <dgm:presLayoutVars>
          <dgm:chPref val="3"/>
        </dgm:presLayoutVars>
      </dgm:prSet>
      <dgm:spPr/>
    </dgm:pt>
    <dgm:pt modelId="{A8D8F823-C2F6-4384-848B-0520FBE4BAFC}" type="pres">
      <dgm:prSet presAssocID="{3994E856-E1AA-43A1-8375-035849AF01D5}" presName="rootConnector" presStyleLbl="node2" presStyleIdx="0" presStyleCnt="5"/>
      <dgm:spPr/>
    </dgm:pt>
    <dgm:pt modelId="{E8490DB3-3FC9-43CD-9DAD-3FA3360D8923}" type="pres">
      <dgm:prSet presAssocID="{3994E856-E1AA-43A1-8375-035849AF01D5}" presName="hierChild4" presStyleCnt="0"/>
      <dgm:spPr/>
    </dgm:pt>
    <dgm:pt modelId="{0B5EB349-CEB8-4CE8-9B38-AE18FCEF9503}" type="pres">
      <dgm:prSet presAssocID="{E59EBFF6-4F31-439F-9A5A-184B21999754}" presName="Name37" presStyleLbl="parChTrans1D3" presStyleIdx="0" presStyleCnt="8"/>
      <dgm:spPr/>
    </dgm:pt>
    <dgm:pt modelId="{26321EE6-864C-4F73-9735-C7F2BB5208D2}" type="pres">
      <dgm:prSet presAssocID="{803EADA9-6ADF-49D6-86CE-BBD27FE93252}" presName="hierRoot2" presStyleCnt="0">
        <dgm:presLayoutVars>
          <dgm:hierBranch/>
        </dgm:presLayoutVars>
      </dgm:prSet>
      <dgm:spPr/>
    </dgm:pt>
    <dgm:pt modelId="{BBAFDA2D-1CCE-4D4D-B0C6-504FC853A12C}" type="pres">
      <dgm:prSet presAssocID="{803EADA9-6ADF-49D6-86CE-BBD27FE93252}" presName="rootComposite" presStyleCnt="0"/>
      <dgm:spPr/>
    </dgm:pt>
    <dgm:pt modelId="{DCB98976-7252-457B-9F66-06757509EF42}" type="pres">
      <dgm:prSet presAssocID="{803EADA9-6ADF-49D6-86CE-BBD27FE93252}" presName="rootText" presStyleLbl="node3" presStyleIdx="0" presStyleCnt="7" custScaleY="119406" custLinFactNeighborX="2393" custLinFactNeighborY="42761">
        <dgm:presLayoutVars>
          <dgm:chPref val="3"/>
        </dgm:presLayoutVars>
      </dgm:prSet>
      <dgm:spPr/>
    </dgm:pt>
    <dgm:pt modelId="{C886A2FD-D728-4429-A4E2-452B8318A6F5}" type="pres">
      <dgm:prSet presAssocID="{803EADA9-6ADF-49D6-86CE-BBD27FE93252}" presName="rootConnector" presStyleLbl="node3" presStyleIdx="0" presStyleCnt="7"/>
      <dgm:spPr/>
    </dgm:pt>
    <dgm:pt modelId="{F1F164B4-3959-4A78-8F47-A199F1C26E76}" type="pres">
      <dgm:prSet presAssocID="{803EADA9-6ADF-49D6-86CE-BBD27FE93252}" presName="hierChild4" presStyleCnt="0"/>
      <dgm:spPr/>
    </dgm:pt>
    <dgm:pt modelId="{885045D1-4ED8-4BD2-9AB2-FD0C2B513EF2}" type="pres">
      <dgm:prSet presAssocID="{776E6205-CB9B-4564-9BE0-F4E80AF4142B}" presName="Name35" presStyleLbl="parChTrans1D4" presStyleIdx="0" presStyleCnt="9"/>
      <dgm:spPr/>
    </dgm:pt>
    <dgm:pt modelId="{5895C507-DC92-458B-9E38-9343BF16401B}" type="pres">
      <dgm:prSet presAssocID="{6A1E92D6-F32B-4B13-8408-6A808A151E45}" presName="hierRoot2" presStyleCnt="0">
        <dgm:presLayoutVars>
          <dgm:hierBranch val="init"/>
        </dgm:presLayoutVars>
      </dgm:prSet>
      <dgm:spPr/>
    </dgm:pt>
    <dgm:pt modelId="{A92F70C4-7CF8-4CE0-9E58-E4ECD289CA84}" type="pres">
      <dgm:prSet presAssocID="{6A1E92D6-F32B-4B13-8408-6A808A151E45}" presName="rootComposite" presStyleCnt="0"/>
      <dgm:spPr/>
    </dgm:pt>
    <dgm:pt modelId="{79749219-D116-44CF-A485-C4B6298FE9EC}" type="pres">
      <dgm:prSet presAssocID="{6A1E92D6-F32B-4B13-8408-6A808A151E45}" presName="rootText" presStyleLbl="node4" presStyleIdx="0" presStyleCnt="9" custScaleY="90664" custLinFactNeighborX="-9268" custLinFactNeighborY="45518">
        <dgm:presLayoutVars>
          <dgm:chPref val="3"/>
        </dgm:presLayoutVars>
      </dgm:prSet>
      <dgm:spPr/>
    </dgm:pt>
    <dgm:pt modelId="{EBB0C678-CB45-49C3-B03B-DA5A9A076008}" type="pres">
      <dgm:prSet presAssocID="{6A1E92D6-F32B-4B13-8408-6A808A151E45}" presName="rootConnector" presStyleLbl="node4" presStyleIdx="0" presStyleCnt="9"/>
      <dgm:spPr/>
    </dgm:pt>
    <dgm:pt modelId="{4AC25340-CDA1-4765-A104-3FAC297898AC}" type="pres">
      <dgm:prSet presAssocID="{6A1E92D6-F32B-4B13-8408-6A808A151E45}" presName="hierChild4" presStyleCnt="0"/>
      <dgm:spPr/>
    </dgm:pt>
    <dgm:pt modelId="{580E23DB-78DB-4BE1-A4F0-1C9B938EA32D}" type="pres">
      <dgm:prSet presAssocID="{40495E7D-380D-4BF4-BDE4-A72559E835DD}" presName="Name37" presStyleLbl="parChTrans1D4" presStyleIdx="1" presStyleCnt="9"/>
      <dgm:spPr/>
    </dgm:pt>
    <dgm:pt modelId="{808FD70E-D345-403F-AF24-438340A88CD5}" type="pres">
      <dgm:prSet presAssocID="{C68C12D0-847A-44EE-9A49-A56890E1FB2C}" presName="hierRoot2" presStyleCnt="0">
        <dgm:presLayoutVars>
          <dgm:hierBranch val="init"/>
        </dgm:presLayoutVars>
      </dgm:prSet>
      <dgm:spPr/>
    </dgm:pt>
    <dgm:pt modelId="{EFA7802B-3D87-4C6E-A8C7-66869D95A062}" type="pres">
      <dgm:prSet presAssocID="{C68C12D0-847A-44EE-9A49-A56890E1FB2C}" presName="rootComposite" presStyleCnt="0"/>
      <dgm:spPr/>
    </dgm:pt>
    <dgm:pt modelId="{880B2BC1-AFAA-42E7-A1C6-C43F51DEF456}" type="pres">
      <dgm:prSet presAssocID="{C68C12D0-847A-44EE-9A49-A56890E1FB2C}" presName="rootText" presStyleLbl="node4" presStyleIdx="1" presStyleCnt="9" custLinFactNeighborX="-3526" custLinFactNeighborY="26367">
        <dgm:presLayoutVars>
          <dgm:chPref val="3"/>
        </dgm:presLayoutVars>
      </dgm:prSet>
      <dgm:spPr/>
    </dgm:pt>
    <dgm:pt modelId="{A39095E0-DA01-41AD-9E80-88E5EA39F98D}" type="pres">
      <dgm:prSet presAssocID="{C68C12D0-847A-44EE-9A49-A56890E1FB2C}" presName="rootConnector" presStyleLbl="node4" presStyleIdx="1" presStyleCnt="9"/>
      <dgm:spPr/>
    </dgm:pt>
    <dgm:pt modelId="{02FDBFA7-1B7B-42B3-AE7A-CD684698CBDF}" type="pres">
      <dgm:prSet presAssocID="{C68C12D0-847A-44EE-9A49-A56890E1FB2C}" presName="hierChild4" presStyleCnt="0"/>
      <dgm:spPr/>
    </dgm:pt>
    <dgm:pt modelId="{0FABBB4C-1276-4DEC-87F1-FDF2B7AE9D10}" type="pres">
      <dgm:prSet presAssocID="{C68C12D0-847A-44EE-9A49-A56890E1FB2C}" presName="hierChild5" presStyleCnt="0"/>
      <dgm:spPr/>
    </dgm:pt>
    <dgm:pt modelId="{BC00A509-9371-426E-9DFF-04B69DAF3CC6}" type="pres">
      <dgm:prSet presAssocID="{217D3548-DC37-4883-84DB-631A5861F785}" presName="Name37" presStyleLbl="parChTrans1D4" presStyleIdx="2" presStyleCnt="9"/>
      <dgm:spPr/>
    </dgm:pt>
    <dgm:pt modelId="{BBCB7C69-A6D5-4C91-836F-43344EDA1EF9}" type="pres">
      <dgm:prSet presAssocID="{0C809BD0-8135-4E6E-9735-27E89B8151BE}" presName="hierRoot2" presStyleCnt="0">
        <dgm:presLayoutVars>
          <dgm:hierBranch val="init"/>
        </dgm:presLayoutVars>
      </dgm:prSet>
      <dgm:spPr/>
    </dgm:pt>
    <dgm:pt modelId="{0070ABC1-9E4D-4B17-A8EA-A6F0A03C095C}" type="pres">
      <dgm:prSet presAssocID="{0C809BD0-8135-4E6E-9735-27E89B8151BE}" presName="rootComposite" presStyleCnt="0"/>
      <dgm:spPr/>
    </dgm:pt>
    <dgm:pt modelId="{DEBE7853-3D36-4A28-86CF-F9D2D716BA35}" type="pres">
      <dgm:prSet presAssocID="{0C809BD0-8135-4E6E-9735-27E89B8151BE}" presName="rootText" presStyleLbl="node4" presStyleIdx="2" presStyleCnt="9" custLinFactNeighborX="-3890" custLinFactNeighborY="7780">
        <dgm:presLayoutVars>
          <dgm:chPref val="3"/>
        </dgm:presLayoutVars>
      </dgm:prSet>
      <dgm:spPr/>
    </dgm:pt>
    <dgm:pt modelId="{EDD6720D-EA39-463E-BE5D-137CEB0A7311}" type="pres">
      <dgm:prSet presAssocID="{0C809BD0-8135-4E6E-9735-27E89B8151BE}" presName="rootConnector" presStyleLbl="node4" presStyleIdx="2" presStyleCnt="9"/>
      <dgm:spPr/>
    </dgm:pt>
    <dgm:pt modelId="{7D893DB1-B7E4-4BF5-BE17-96D172024881}" type="pres">
      <dgm:prSet presAssocID="{0C809BD0-8135-4E6E-9735-27E89B8151BE}" presName="hierChild4" presStyleCnt="0"/>
      <dgm:spPr/>
    </dgm:pt>
    <dgm:pt modelId="{BD20B1D9-6C1E-4A66-95C0-D35448C747EB}" type="pres">
      <dgm:prSet presAssocID="{0C809BD0-8135-4E6E-9735-27E89B8151BE}" presName="hierChild5" presStyleCnt="0"/>
      <dgm:spPr/>
    </dgm:pt>
    <dgm:pt modelId="{D3800818-349D-45B4-ADD3-3CB2C2207741}" type="pres">
      <dgm:prSet presAssocID="{6A1E92D6-F32B-4B13-8408-6A808A151E45}" presName="hierChild5" presStyleCnt="0"/>
      <dgm:spPr/>
    </dgm:pt>
    <dgm:pt modelId="{6F69851C-4A15-43F9-AE42-B860222B94CD}" type="pres">
      <dgm:prSet presAssocID="{56F2AF0A-E99E-456B-8DC4-0BDFF2D84789}" presName="Name35" presStyleLbl="parChTrans1D4" presStyleIdx="3" presStyleCnt="9"/>
      <dgm:spPr/>
    </dgm:pt>
    <dgm:pt modelId="{377DCB75-DE6C-4446-AA10-4C9D382917EE}" type="pres">
      <dgm:prSet presAssocID="{7B3220E4-BD6A-4B00-8581-45219E118EB0}" presName="hierRoot2" presStyleCnt="0">
        <dgm:presLayoutVars>
          <dgm:hierBranch val="init"/>
        </dgm:presLayoutVars>
      </dgm:prSet>
      <dgm:spPr/>
    </dgm:pt>
    <dgm:pt modelId="{515B765F-5FA2-4EB5-AB43-C9810659659E}" type="pres">
      <dgm:prSet presAssocID="{7B3220E4-BD6A-4B00-8581-45219E118EB0}" presName="rootComposite" presStyleCnt="0"/>
      <dgm:spPr/>
    </dgm:pt>
    <dgm:pt modelId="{261984F9-F331-45FE-B31B-3D0AD42DC70F}" type="pres">
      <dgm:prSet presAssocID="{7B3220E4-BD6A-4B00-8581-45219E118EB0}" presName="rootText" presStyleLbl="node4" presStyleIdx="3" presStyleCnt="9" custLinFactNeighborX="2785" custLinFactNeighborY="39670">
        <dgm:presLayoutVars>
          <dgm:chPref val="3"/>
        </dgm:presLayoutVars>
      </dgm:prSet>
      <dgm:spPr/>
    </dgm:pt>
    <dgm:pt modelId="{BF432097-7597-47D8-B2F8-F6BAFDB5B179}" type="pres">
      <dgm:prSet presAssocID="{7B3220E4-BD6A-4B00-8581-45219E118EB0}" presName="rootConnector" presStyleLbl="node4" presStyleIdx="3" presStyleCnt="9"/>
      <dgm:spPr/>
    </dgm:pt>
    <dgm:pt modelId="{9FC79CBC-83A7-4776-8703-B312D85BE261}" type="pres">
      <dgm:prSet presAssocID="{7B3220E4-BD6A-4B00-8581-45219E118EB0}" presName="hierChild4" presStyleCnt="0"/>
      <dgm:spPr/>
    </dgm:pt>
    <dgm:pt modelId="{9E6216A3-AE37-4A45-986F-83005544FAA7}" type="pres">
      <dgm:prSet presAssocID="{72C328AF-66A7-4F51-9F4E-A7DE84CE4B80}" presName="Name37" presStyleLbl="parChTrans1D4" presStyleIdx="4" presStyleCnt="9"/>
      <dgm:spPr/>
    </dgm:pt>
    <dgm:pt modelId="{216AFD8A-7A0D-4C88-AD39-60AAFA9E6441}" type="pres">
      <dgm:prSet presAssocID="{1BDBC90E-FFEC-42C1-92C0-93BC576606DE}" presName="hierRoot2" presStyleCnt="0">
        <dgm:presLayoutVars>
          <dgm:hierBranch val="init"/>
        </dgm:presLayoutVars>
      </dgm:prSet>
      <dgm:spPr/>
    </dgm:pt>
    <dgm:pt modelId="{295A8908-E33F-4352-A518-8D4E7EB5B90E}" type="pres">
      <dgm:prSet presAssocID="{1BDBC90E-FFEC-42C1-92C0-93BC576606DE}" presName="rootComposite" presStyleCnt="0"/>
      <dgm:spPr/>
    </dgm:pt>
    <dgm:pt modelId="{D764DE90-440A-42EA-A219-413381C61F64}" type="pres">
      <dgm:prSet presAssocID="{1BDBC90E-FFEC-42C1-92C0-93BC576606DE}" presName="rootText" presStyleLbl="node4" presStyleIdx="4" presStyleCnt="9" custLinFactNeighborX="684" custLinFactNeighborY="24623">
        <dgm:presLayoutVars>
          <dgm:chPref val="3"/>
        </dgm:presLayoutVars>
      </dgm:prSet>
      <dgm:spPr/>
    </dgm:pt>
    <dgm:pt modelId="{20A767F4-1EE8-4232-A398-363E424DADBF}" type="pres">
      <dgm:prSet presAssocID="{1BDBC90E-FFEC-42C1-92C0-93BC576606DE}" presName="rootConnector" presStyleLbl="node4" presStyleIdx="4" presStyleCnt="9"/>
      <dgm:spPr/>
    </dgm:pt>
    <dgm:pt modelId="{32BE5FE4-3AB7-41F7-AF69-FCC9D50A8BE1}" type="pres">
      <dgm:prSet presAssocID="{1BDBC90E-FFEC-42C1-92C0-93BC576606DE}" presName="hierChild4" presStyleCnt="0"/>
      <dgm:spPr/>
    </dgm:pt>
    <dgm:pt modelId="{2719F77B-DF61-459B-9170-14129426920E}" type="pres">
      <dgm:prSet presAssocID="{1BDBC90E-FFEC-42C1-92C0-93BC576606DE}" presName="hierChild5" presStyleCnt="0"/>
      <dgm:spPr/>
    </dgm:pt>
    <dgm:pt modelId="{9A66B3FB-8693-46C3-A000-1308B0271D14}" type="pres">
      <dgm:prSet presAssocID="{B7239EEF-4A68-4925-BDA6-D1B5530020C2}" presName="Name37" presStyleLbl="parChTrans1D4" presStyleIdx="5" presStyleCnt="9"/>
      <dgm:spPr/>
    </dgm:pt>
    <dgm:pt modelId="{DC9F1091-8E48-48C5-9474-3B2DA3E0E31D}" type="pres">
      <dgm:prSet presAssocID="{B3D4CCA7-7D88-4991-9052-29F5CA8267F0}" presName="hierRoot2" presStyleCnt="0">
        <dgm:presLayoutVars>
          <dgm:hierBranch val="init"/>
        </dgm:presLayoutVars>
      </dgm:prSet>
      <dgm:spPr/>
    </dgm:pt>
    <dgm:pt modelId="{D4F805C4-C900-4C4D-BF9F-2F6F4910AE00}" type="pres">
      <dgm:prSet presAssocID="{B3D4CCA7-7D88-4991-9052-29F5CA8267F0}" presName="rootComposite" presStyleCnt="0"/>
      <dgm:spPr/>
    </dgm:pt>
    <dgm:pt modelId="{91C44C84-30C2-40D6-B55E-33FB4BEF95B8}" type="pres">
      <dgm:prSet presAssocID="{B3D4CCA7-7D88-4991-9052-29F5CA8267F0}" presName="rootText" presStyleLbl="node4" presStyleIdx="5" presStyleCnt="9">
        <dgm:presLayoutVars>
          <dgm:chPref val="3"/>
        </dgm:presLayoutVars>
      </dgm:prSet>
      <dgm:spPr/>
    </dgm:pt>
    <dgm:pt modelId="{BC973FF4-93E3-4E97-964B-491AA90CD02A}" type="pres">
      <dgm:prSet presAssocID="{B3D4CCA7-7D88-4991-9052-29F5CA8267F0}" presName="rootConnector" presStyleLbl="node4" presStyleIdx="5" presStyleCnt="9"/>
      <dgm:spPr/>
    </dgm:pt>
    <dgm:pt modelId="{45688E18-92F6-4065-9E22-ACED93543534}" type="pres">
      <dgm:prSet presAssocID="{B3D4CCA7-7D88-4991-9052-29F5CA8267F0}" presName="hierChild4" presStyleCnt="0"/>
      <dgm:spPr/>
    </dgm:pt>
    <dgm:pt modelId="{CB6D25D3-CB2E-4CD9-82B4-744647C3366F}" type="pres">
      <dgm:prSet presAssocID="{B3D4CCA7-7D88-4991-9052-29F5CA8267F0}" presName="hierChild5" presStyleCnt="0"/>
      <dgm:spPr/>
    </dgm:pt>
    <dgm:pt modelId="{89142A50-392F-426D-BCB4-24603365ECD9}" type="pres">
      <dgm:prSet presAssocID="{7B3220E4-BD6A-4B00-8581-45219E118EB0}" presName="hierChild5" presStyleCnt="0"/>
      <dgm:spPr/>
    </dgm:pt>
    <dgm:pt modelId="{E23DAF9E-15F2-4E83-ABCF-198F09256E6A}" type="pres">
      <dgm:prSet presAssocID="{3DE1CF95-4022-483E-9E37-D54741B4B564}" presName="Name35" presStyleLbl="parChTrans1D4" presStyleIdx="6" presStyleCnt="9"/>
      <dgm:spPr/>
    </dgm:pt>
    <dgm:pt modelId="{F0328548-0BF6-4D17-AF38-DE5F0D560E5F}" type="pres">
      <dgm:prSet presAssocID="{3B103C20-F7D6-4635-AE01-8EFF6A6AC237}" presName="hierRoot2" presStyleCnt="0">
        <dgm:presLayoutVars>
          <dgm:hierBranch val="init"/>
        </dgm:presLayoutVars>
      </dgm:prSet>
      <dgm:spPr/>
    </dgm:pt>
    <dgm:pt modelId="{79596366-717C-418B-B8CD-CB7B1FE3A962}" type="pres">
      <dgm:prSet presAssocID="{3B103C20-F7D6-4635-AE01-8EFF6A6AC237}" presName="rootComposite" presStyleCnt="0"/>
      <dgm:spPr/>
    </dgm:pt>
    <dgm:pt modelId="{7B8B867F-177B-4D06-9E4B-778B340A7E97}" type="pres">
      <dgm:prSet presAssocID="{3B103C20-F7D6-4635-AE01-8EFF6A6AC237}" presName="rootText" presStyleLbl="node4" presStyleIdx="6" presStyleCnt="9" custLinFactNeighborX="1368" custLinFactNeighborY="41038">
        <dgm:presLayoutVars>
          <dgm:chPref val="3"/>
        </dgm:presLayoutVars>
      </dgm:prSet>
      <dgm:spPr/>
    </dgm:pt>
    <dgm:pt modelId="{4E3E1AC0-86EB-431B-859B-CE19D9C2E0B7}" type="pres">
      <dgm:prSet presAssocID="{3B103C20-F7D6-4635-AE01-8EFF6A6AC237}" presName="rootConnector" presStyleLbl="node4" presStyleIdx="6" presStyleCnt="9"/>
      <dgm:spPr/>
    </dgm:pt>
    <dgm:pt modelId="{1E214E5F-1719-447C-A1A6-140132874541}" type="pres">
      <dgm:prSet presAssocID="{3B103C20-F7D6-4635-AE01-8EFF6A6AC237}" presName="hierChild4" presStyleCnt="0"/>
      <dgm:spPr/>
    </dgm:pt>
    <dgm:pt modelId="{8BDD336E-B3DA-443F-B769-1BB3C402796E}" type="pres">
      <dgm:prSet presAssocID="{7AAD3D68-2CFB-4DC1-BFFB-5FDDF6509D67}" presName="Name37" presStyleLbl="parChTrans1D4" presStyleIdx="7" presStyleCnt="9"/>
      <dgm:spPr/>
    </dgm:pt>
    <dgm:pt modelId="{D0CC2943-B596-49D6-914A-F443D23010F4}" type="pres">
      <dgm:prSet presAssocID="{8DD5356A-A39E-49F0-858F-F80E65499764}" presName="hierRoot2" presStyleCnt="0">
        <dgm:presLayoutVars>
          <dgm:hierBranch val="init"/>
        </dgm:presLayoutVars>
      </dgm:prSet>
      <dgm:spPr/>
    </dgm:pt>
    <dgm:pt modelId="{9F793CAA-0806-48A1-B295-51796A950FD8}" type="pres">
      <dgm:prSet presAssocID="{8DD5356A-A39E-49F0-858F-F80E65499764}" presName="rootComposite" presStyleCnt="0"/>
      <dgm:spPr/>
    </dgm:pt>
    <dgm:pt modelId="{F7844CD7-0B39-41B9-BC19-70FCB9EEDC8A}" type="pres">
      <dgm:prSet presAssocID="{8DD5356A-A39E-49F0-858F-F80E65499764}" presName="rootText" presStyleLbl="node4" presStyleIdx="7" presStyleCnt="9" custLinFactNeighborX="-684" custLinFactNeighborY="20519">
        <dgm:presLayoutVars>
          <dgm:chPref val="3"/>
        </dgm:presLayoutVars>
      </dgm:prSet>
      <dgm:spPr/>
    </dgm:pt>
    <dgm:pt modelId="{8B53CF8D-122F-493D-B062-F1BF6FC8D60E}" type="pres">
      <dgm:prSet presAssocID="{8DD5356A-A39E-49F0-858F-F80E65499764}" presName="rootConnector" presStyleLbl="node4" presStyleIdx="7" presStyleCnt="9"/>
      <dgm:spPr/>
    </dgm:pt>
    <dgm:pt modelId="{BA9FF32B-A8C7-450D-A702-AF87E9B98E99}" type="pres">
      <dgm:prSet presAssocID="{8DD5356A-A39E-49F0-858F-F80E65499764}" presName="hierChild4" presStyleCnt="0"/>
      <dgm:spPr/>
    </dgm:pt>
    <dgm:pt modelId="{27472070-D654-477A-895A-AC138833E9ED}" type="pres">
      <dgm:prSet presAssocID="{8DD5356A-A39E-49F0-858F-F80E65499764}" presName="hierChild5" presStyleCnt="0"/>
      <dgm:spPr/>
    </dgm:pt>
    <dgm:pt modelId="{3F0D35AC-D2F3-4BFB-AACB-7BC5E66A8D24}" type="pres">
      <dgm:prSet presAssocID="{B913392A-AA83-4BC1-99E5-ABEAB6ADC2C3}" presName="Name37" presStyleLbl="parChTrans1D4" presStyleIdx="8" presStyleCnt="9"/>
      <dgm:spPr/>
    </dgm:pt>
    <dgm:pt modelId="{C5D70A43-C4B7-4058-9350-9BC9CA288651}" type="pres">
      <dgm:prSet presAssocID="{A33A18E3-4DCB-4B2B-8173-02C1BE50C778}" presName="hierRoot2" presStyleCnt="0">
        <dgm:presLayoutVars>
          <dgm:hierBranch val="init"/>
        </dgm:presLayoutVars>
      </dgm:prSet>
      <dgm:spPr/>
    </dgm:pt>
    <dgm:pt modelId="{6F16A28A-3B49-42B1-B277-320B4201C53C}" type="pres">
      <dgm:prSet presAssocID="{A33A18E3-4DCB-4B2B-8173-02C1BE50C778}" presName="rootComposite" presStyleCnt="0"/>
      <dgm:spPr/>
    </dgm:pt>
    <dgm:pt modelId="{5C5689A9-B130-47F4-9ED3-901FACD0980D}" type="pres">
      <dgm:prSet presAssocID="{A33A18E3-4DCB-4B2B-8173-02C1BE50C778}" presName="rootText" presStyleLbl="node4" presStyleIdx="8" presStyleCnt="9">
        <dgm:presLayoutVars>
          <dgm:chPref val="3"/>
        </dgm:presLayoutVars>
      </dgm:prSet>
      <dgm:spPr/>
    </dgm:pt>
    <dgm:pt modelId="{EC2A99BE-F009-4A03-ABE4-BCDA3D5ECB84}" type="pres">
      <dgm:prSet presAssocID="{A33A18E3-4DCB-4B2B-8173-02C1BE50C778}" presName="rootConnector" presStyleLbl="node4" presStyleIdx="8" presStyleCnt="9"/>
      <dgm:spPr/>
    </dgm:pt>
    <dgm:pt modelId="{7269A81A-13FC-4EF3-829C-354BDBD25F5C}" type="pres">
      <dgm:prSet presAssocID="{A33A18E3-4DCB-4B2B-8173-02C1BE50C778}" presName="hierChild4" presStyleCnt="0"/>
      <dgm:spPr/>
    </dgm:pt>
    <dgm:pt modelId="{8F56D103-34FB-4695-A170-A8773842C760}" type="pres">
      <dgm:prSet presAssocID="{A33A18E3-4DCB-4B2B-8173-02C1BE50C778}" presName="hierChild5" presStyleCnt="0"/>
      <dgm:spPr/>
    </dgm:pt>
    <dgm:pt modelId="{C206241F-C1E3-4531-B45B-0D0BB779D43B}" type="pres">
      <dgm:prSet presAssocID="{3B103C20-F7D6-4635-AE01-8EFF6A6AC237}" presName="hierChild5" presStyleCnt="0"/>
      <dgm:spPr/>
    </dgm:pt>
    <dgm:pt modelId="{775A6850-1CAF-4DE9-838B-BEB034ED31A6}" type="pres">
      <dgm:prSet presAssocID="{803EADA9-6ADF-49D6-86CE-BBD27FE93252}" presName="hierChild5" presStyleCnt="0"/>
      <dgm:spPr/>
    </dgm:pt>
    <dgm:pt modelId="{474B0EBF-AE48-4492-A8C7-85DDA265DA22}" type="pres">
      <dgm:prSet presAssocID="{3994E856-E1AA-43A1-8375-035849AF01D5}" presName="hierChild5" presStyleCnt="0"/>
      <dgm:spPr/>
    </dgm:pt>
    <dgm:pt modelId="{067F686F-94DC-4418-81C4-7269014CCFA8}" type="pres">
      <dgm:prSet presAssocID="{280DE3D5-0397-46FA-B1B5-88E129EC92E6}" presName="Name111" presStyleLbl="parChTrans1D3" presStyleIdx="1" presStyleCnt="8"/>
      <dgm:spPr/>
    </dgm:pt>
    <dgm:pt modelId="{F89DED2E-A121-4ED5-87CC-E4D170A5C4EC}" type="pres">
      <dgm:prSet presAssocID="{379F8EA4-BD2D-42B9-A5E0-B10C8CE0A64D}" presName="hierRoot3" presStyleCnt="0">
        <dgm:presLayoutVars>
          <dgm:hierBranch val="init"/>
        </dgm:presLayoutVars>
      </dgm:prSet>
      <dgm:spPr/>
    </dgm:pt>
    <dgm:pt modelId="{4F194FE7-B900-4B5F-A112-348B75351F5E}" type="pres">
      <dgm:prSet presAssocID="{379F8EA4-BD2D-42B9-A5E0-B10C8CE0A64D}" presName="rootComposite3" presStyleCnt="0"/>
      <dgm:spPr/>
    </dgm:pt>
    <dgm:pt modelId="{73BB7266-F5E4-4E04-9E8C-8621B5E1C41F}" type="pres">
      <dgm:prSet presAssocID="{379F8EA4-BD2D-42B9-A5E0-B10C8CE0A64D}" presName="rootText3" presStyleLbl="asst2" presStyleIdx="0" presStyleCnt="1" custLinFactNeighborX="-21348" custLinFactNeighborY="53817">
        <dgm:presLayoutVars>
          <dgm:chPref val="3"/>
        </dgm:presLayoutVars>
      </dgm:prSet>
      <dgm:spPr/>
    </dgm:pt>
    <dgm:pt modelId="{AA153A02-5074-415C-B6EC-B265B7D3DA44}" type="pres">
      <dgm:prSet presAssocID="{379F8EA4-BD2D-42B9-A5E0-B10C8CE0A64D}" presName="rootConnector3" presStyleLbl="asst2" presStyleIdx="0" presStyleCnt="1"/>
      <dgm:spPr/>
    </dgm:pt>
    <dgm:pt modelId="{81F01CB0-7851-4CFB-B620-026945322545}" type="pres">
      <dgm:prSet presAssocID="{379F8EA4-BD2D-42B9-A5E0-B10C8CE0A64D}" presName="hierChild6" presStyleCnt="0"/>
      <dgm:spPr/>
    </dgm:pt>
    <dgm:pt modelId="{EFD9C6EB-D0FA-4335-B965-B5EF1D29B8F7}" type="pres">
      <dgm:prSet presAssocID="{379F8EA4-BD2D-42B9-A5E0-B10C8CE0A64D}" presName="hierChild7" presStyleCnt="0"/>
      <dgm:spPr/>
    </dgm:pt>
    <dgm:pt modelId="{6AB0349C-4B76-4DDC-BDF9-A8FDE1DB1FFC}" type="pres">
      <dgm:prSet presAssocID="{38DA8A3B-2869-4C72-BF58-B2C5CA6946B7}" presName="Name37" presStyleLbl="parChTrans1D2" presStyleIdx="1" presStyleCnt="6"/>
      <dgm:spPr/>
    </dgm:pt>
    <dgm:pt modelId="{897B9052-21AA-4D60-BCD9-D5A2293796A1}" type="pres">
      <dgm:prSet presAssocID="{2025DC4A-AF40-428E-80CD-74F195C220B4}" presName="hierRoot2" presStyleCnt="0">
        <dgm:presLayoutVars>
          <dgm:hierBranch val="hang"/>
        </dgm:presLayoutVars>
      </dgm:prSet>
      <dgm:spPr/>
    </dgm:pt>
    <dgm:pt modelId="{504030D4-E2CE-4AAE-B303-2555055220D3}" type="pres">
      <dgm:prSet presAssocID="{2025DC4A-AF40-428E-80CD-74F195C220B4}" presName="rootComposite" presStyleCnt="0"/>
      <dgm:spPr/>
    </dgm:pt>
    <dgm:pt modelId="{A0AF5E7F-9CD9-4CAB-9649-CE043350A65A}" type="pres">
      <dgm:prSet presAssocID="{2025DC4A-AF40-428E-80CD-74F195C220B4}" presName="rootText" presStyleLbl="node2" presStyleIdx="1" presStyleCnt="5" custLinFactX="102033" custLinFactNeighborX="200000" custLinFactNeighborY="-63276">
        <dgm:presLayoutVars>
          <dgm:chPref val="3"/>
        </dgm:presLayoutVars>
      </dgm:prSet>
      <dgm:spPr/>
    </dgm:pt>
    <dgm:pt modelId="{DE065A41-6D90-424E-A610-F8E67583C9F5}" type="pres">
      <dgm:prSet presAssocID="{2025DC4A-AF40-428E-80CD-74F195C220B4}" presName="rootConnector" presStyleLbl="node2" presStyleIdx="1" presStyleCnt="5"/>
      <dgm:spPr/>
    </dgm:pt>
    <dgm:pt modelId="{5E036E92-41D6-419E-A40A-338C91CFD4A8}" type="pres">
      <dgm:prSet presAssocID="{2025DC4A-AF40-428E-80CD-74F195C220B4}" presName="hierChild4" presStyleCnt="0"/>
      <dgm:spPr/>
    </dgm:pt>
    <dgm:pt modelId="{CDA20F3A-0102-4F80-A395-8781A77C7780}" type="pres">
      <dgm:prSet presAssocID="{2025DC4A-AF40-428E-80CD-74F195C220B4}" presName="hierChild5" presStyleCnt="0"/>
      <dgm:spPr/>
    </dgm:pt>
    <dgm:pt modelId="{2A10D4AB-2ADF-4310-A001-17568A087CCF}" type="pres">
      <dgm:prSet presAssocID="{01656E62-0AEE-4888-9EEF-112726BD3B86}" presName="hierChild3" presStyleCnt="0"/>
      <dgm:spPr/>
    </dgm:pt>
    <dgm:pt modelId="{3EE1B6C9-5ADF-4ACB-8EC8-AC3FED429B74}" type="pres">
      <dgm:prSet presAssocID="{F5E6648C-2800-44D0-9B66-57629BBAFE15}" presName="Name111" presStyleLbl="parChTrans1D2" presStyleIdx="2" presStyleCnt="6"/>
      <dgm:spPr/>
    </dgm:pt>
    <dgm:pt modelId="{2221C9CC-81BE-45A5-AD0D-529EE93AA661}" type="pres">
      <dgm:prSet presAssocID="{75950AA6-BD32-4116-B1B2-75DD7F816034}" presName="hierRoot3" presStyleCnt="0">
        <dgm:presLayoutVars>
          <dgm:hierBranch val="init"/>
        </dgm:presLayoutVars>
      </dgm:prSet>
      <dgm:spPr/>
    </dgm:pt>
    <dgm:pt modelId="{6FF7585C-BC8B-49BF-BE13-AB1BBE000E4F}" type="pres">
      <dgm:prSet presAssocID="{75950AA6-BD32-4116-B1B2-75DD7F816034}" presName="rootComposite3" presStyleCnt="0"/>
      <dgm:spPr/>
    </dgm:pt>
    <dgm:pt modelId="{3917E51B-5893-48B3-AA31-E004ACA2B483}" type="pres">
      <dgm:prSet presAssocID="{75950AA6-BD32-4116-B1B2-75DD7F816034}" presName="rootText3" presStyleLbl="asst1" presStyleIdx="0" presStyleCnt="1" custLinFactX="112185" custLinFactNeighborX="200000" custLinFactNeighborY="-50992">
        <dgm:presLayoutVars>
          <dgm:chPref val="3"/>
        </dgm:presLayoutVars>
      </dgm:prSet>
      <dgm:spPr/>
    </dgm:pt>
    <dgm:pt modelId="{5E177BC0-AB3D-4F32-9D77-06DEE75E75D7}" type="pres">
      <dgm:prSet presAssocID="{75950AA6-BD32-4116-B1B2-75DD7F816034}" presName="rootConnector3" presStyleLbl="asst1" presStyleIdx="0" presStyleCnt="1"/>
      <dgm:spPr/>
    </dgm:pt>
    <dgm:pt modelId="{9B0F4105-B2EB-4AAD-A92D-510B69E40684}" type="pres">
      <dgm:prSet presAssocID="{75950AA6-BD32-4116-B1B2-75DD7F816034}" presName="hierChild6" presStyleCnt="0"/>
      <dgm:spPr/>
    </dgm:pt>
    <dgm:pt modelId="{D5B180D2-E6BB-446D-B67D-3825D20E2231}" type="pres">
      <dgm:prSet presAssocID="{75950AA6-BD32-4116-B1B2-75DD7F816034}" presName="hierChild7" presStyleCnt="0"/>
      <dgm:spPr/>
    </dgm:pt>
    <dgm:pt modelId="{BB91BB38-4163-407B-8997-A60590448591}" type="pres">
      <dgm:prSet presAssocID="{D6EB1282-DCD1-4A7A-9BB2-1E8B61D49FEE}" presName="hierRoot1" presStyleCnt="0">
        <dgm:presLayoutVars>
          <dgm:hierBranch val="init"/>
        </dgm:presLayoutVars>
      </dgm:prSet>
      <dgm:spPr/>
    </dgm:pt>
    <dgm:pt modelId="{356CAED0-E66F-4A2D-A998-A951DD1F6A93}" type="pres">
      <dgm:prSet presAssocID="{D6EB1282-DCD1-4A7A-9BB2-1E8B61D49FEE}" presName="rootComposite1" presStyleCnt="0"/>
      <dgm:spPr/>
    </dgm:pt>
    <dgm:pt modelId="{3D8FF416-DE7E-42E5-95E2-230B29941091}" type="pres">
      <dgm:prSet presAssocID="{D6EB1282-DCD1-4A7A-9BB2-1E8B61D49FEE}" presName="rootText1" presStyleLbl="node0" presStyleIdx="1" presStyleCnt="3" custScaleX="103173" custScaleY="101285" custLinFactY="300000" custLinFactNeighborX="85033" custLinFactNeighborY="322542">
        <dgm:presLayoutVars>
          <dgm:chPref val="3"/>
        </dgm:presLayoutVars>
      </dgm:prSet>
      <dgm:spPr/>
    </dgm:pt>
    <dgm:pt modelId="{23CB035B-D45E-4686-A070-ACDA90129FBA}" type="pres">
      <dgm:prSet presAssocID="{D6EB1282-DCD1-4A7A-9BB2-1E8B61D49FEE}" presName="rootConnector1" presStyleLbl="node1" presStyleIdx="0" presStyleCnt="0"/>
      <dgm:spPr/>
    </dgm:pt>
    <dgm:pt modelId="{A1F61EB1-713E-40C7-85ED-2D780F39FBE3}" type="pres">
      <dgm:prSet presAssocID="{D6EB1282-DCD1-4A7A-9BB2-1E8B61D49FEE}" presName="hierChild2" presStyleCnt="0"/>
      <dgm:spPr/>
    </dgm:pt>
    <dgm:pt modelId="{36BF6DAD-7B36-4E45-90A6-5B287ED1C7BB}" type="pres">
      <dgm:prSet presAssocID="{880791F1-ADF1-4BF2-81A8-16F9353E2306}" presName="Name37" presStyleLbl="parChTrans1D2" presStyleIdx="3" presStyleCnt="6"/>
      <dgm:spPr/>
    </dgm:pt>
    <dgm:pt modelId="{18FAF022-9897-4681-9DFF-90DB0387432C}" type="pres">
      <dgm:prSet presAssocID="{5B559C8E-521A-496C-87AD-AC90AF7684D7}" presName="hierRoot2" presStyleCnt="0">
        <dgm:presLayoutVars>
          <dgm:hierBranch val="init"/>
        </dgm:presLayoutVars>
      </dgm:prSet>
      <dgm:spPr/>
    </dgm:pt>
    <dgm:pt modelId="{F2F192F6-C54B-4BB0-B2AB-C77BCA0B2A3E}" type="pres">
      <dgm:prSet presAssocID="{5B559C8E-521A-496C-87AD-AC90AF7684D7}" presName="rootComposite" presStyleCnt="0"/>
      <dgm:spPr/>
    </dgm:pt>
    <dgm:pt modelId="{347CED08-5387-4A3D-8541-222F91B34657}" type="pres">
      <dgm:prSet presAssocID="{5B559C8E-521A-496C-87AD-AC90AF7684D7}" presName="rootText" presStyleLbl="node2" presStyleIdx="2" presStyleCnt="5" custLinFactY="300000" custLinFactNeighborX="76822" custLinFactNeighborY="331563">
        <dgm:presLayoutVars>
          <dgm:chPref val="3"/>
        </dgm:presLayoutVars>
      </dgm:prSet>
      <dgm:spPr/>
    </dgm:pt>
    <dgm:pt modelId="{0AE50152-2987-4E4F-B13C-0BE82EB33C5A}" type="pres">
      <dgm:prSet presAssocID="{5B559C8E-521A-496C-87AD-AC90AF7684D7}" presName="rootConnector" presStyleLbl="node2" presStyleIdx="2" presStyleCnt="5"/>
      <dgm:spPr/>
    </dgm:pt>
    <dgm:pt modelId="{3678F872-D8AE-46EE-A987-BBEADB23AC57}" type="pres">
      <dgm:prSet presAssocID="{5B559C8E-521A-496C-87AD-AC90AF7684D7}" presName="hierChild4" presStyleCnt="0"/>
      <dgm:spPr/>
    </dgm:pt>
    <dgm:pt modelId="{667B1D91-E245-43BF-94C9-5E3B9E9182BD}" type="pres">
      <dgm:prSet presAssocID="{F6121529-4DEE-4045-AB5B-58985096AB49}" presName="Name37" presStyleLbl="parChTrans1D3" presStyleIdx="2" presStyleCnt="8"/>
      <dgm:spPr/>
    </dgm:pt>
    <dgm:pt modelId="{F626F149-8003-46EC-AF10-3E3B81A3AA70}" type="pres">
      <dgm:prSet presAssocID="{1AD66C23-81FA-40F9-B6BF-709BE8185AB4}" presName="hierRoot2" presStyleCnt="0">
        <dgm:presLayoutVars>
          <dgm:hierBranch val="init"/>
        </dgm:presLayoutVars>
      </dgm:prSet>
      <dgm:spPr/>
    </dgm:pt>
    <dgm:pt modelId="{E0385A9D-2B68-43D0-B93E-35043D0C7616}" type="pres">
      <dgm:prSet presAssocID="{1AD66C23-81FA-40F9-B6BF-709BE8185AB4}" presName="rootComposite" presStyleCnt="0"/>
      <dgm:spPr/>
    </dgm:pt>
    <dgm:pt modelId="{862CE1B4-47F0-4489-BE0F-F0E4984F2F55}" type="pres">
      <dgm:prSet presAssocID="{1AD66C23-81FA-40F9-B6BF-709BE8185AB4}" presName="rootText" presStyleLbl="node3" presStyleIdx="1" presStyleCnt="7" custLinFactY="300000" custLinFactNeighborX="76787" custLinFactNeighborY="311018">
        <dgm:presLayoutVars>
          <dgm:chPref val="3"/>
        </dgm:presLayoutVars>
      </dgm:prSet>
      <dgm:spPr/>
    </dgm:pt>
    <dgm:pt modelId="{794CAA09-7494-465F-B114-D175143B3CBA}" type="pres">
      <dgm:prSet presAssocID="{1AD66C23-81FA-40F9-B6BF-709BE8185AB4}" presName="rootConnector" presStyleLbl="node3" presStyleIdx="1" presStyleCnt="7"/>
      <dgm:spPr/>
    </dgm:pt>
    <dgm:pt modelId="{320EA151-0E31-4770-A85E-2C76F29F2B86}" type="pres">
      <dgm:prSet presAssocID="{1AD66C23-81FA-40F9-B6BF-709BE8185AB4}" presName="hierChild4" presStyleCnt="0"/>
      <dgm:spPr/>
    </dgm:pt>
    <dgm:pt modelId="{F0B55A0F-D4D1-4368-8480-23E3FC0F1CAA}" type="pres">
      <dgm:prSet presAssocID="{1AD66C23-81FA-40F9-B6BF-709BE8185AB4}" presName="hierChild5" presStyleCnt="0"/>
      <dgm:spPr/>
    </dgm:pt>
    <dgm:pt modelId="{315E6249-625C-47D9-9178-1AC7747DBC4F}" type="pres">
      <dgm:prSet presAssocID="{D4B4382A-E912-4F5D-B46F-C07C67446D5B}" presName="Name37" presStyleLbl="parChTrans1D3" presStyleIdx="3" presStyleCnt="8"/>
      <dgm:spPr/>
    </dgm:pt>
    <dgm:pt modelId="{AB34B5AA-E1A4-4DEE-99E6-2ABE4A4F1C7D}" type="pres">
      <dgm:prSet presAssocID="{598569BE-B691-4E98-83D4-377F0D7225BE}" presName="hierRoot2" presStyleCnt="0">
        <dgm:presLayoutVars>
          <dgm:hierBranch val="init"/>
        </dgm:presLayoutVars>
      </dgm:prSet>
      <dgm:spPr/>
    </dgm:pt>
    <dgm:pt modelId="{F2A0D538-869D-485C-BB6A-9693916D3EF1}" type="pres">
      <dgm:prSet presAssocID="{598569BE-B691-4E98-83D4-377F0D7225BE}" presName="rootComposite" presStyleCnt="0"/>
      <dgm:spPr/>
    </dgm:pt>
    <dgm:pt modelId="{531B6D97-ADFD-4F13-81DB-D4F767499B80}" type="pres">
      <dgm:prSet presAssocID="{598569BE-B691-4E98-83D4-377F0D7225BE}" presName="rootText" presStyleLbl="node3" presStyleIdx="2" presStyleCnt="7" custLinFactY="286340" custLinFactNeighborX="76666" custLinFactNeighborY="300000">
        <dgm:presLayoutVars>
          <dgm:chPref val="3"/>
        </dgm:presLayoutVars>
      </dgm:prSet>
      <dgm:spPr/>
    </dgm:pt>
    <dgm:pt modelId="{325E6F7D-BC53-40EC-9110-56DC9C02C856}" type="pres">
      <dgm:prSet presAssocID="{598569BE-B691-4E98-83D4-377F0D7225BE}" presName="rootConnector" presStyleLbl="node3" presStyleIdx="2" presStyleCnt="7"/>
      <dgm:spPr/>
    </dgm:pt>
    <dgm:pt modelId="{9EB3065A-67E2-468C-9A70-F10D69DE78C1}" type="pres">
      <dgm:prSet presAssocID="{598569BE-B691-4E98-83D4-377F0D7225BE}" presName="hierChild4" presStyleCnt="0"/>
      <dgm:spPr/>
    </dgm:pt>
    <dgm:pt modelId="{467F3C35-9973-4B04-A461-9107ED1003D0}" type="pres">
      <dgm:prSet presAssocID="{598569BE-B691-4E98-83D4-377F0D7225BE}" presName="hierChild5" presStyleCnt="0"/>
      <dgm:spPr/>
    </dgm:pt>
    <dgm:pt modelId="{7E1F4B62-9C9A-47C2-BFFC-5E0CFF120A66}" type="pres">
      <dgm:prSet presAssocID="{5B559C8E-521A-496C-87AD-AC90AF7684D7}" presName="hierChild5" presStyleCnt="0"/>
      <dgm:spPr/>
    </dgm:pt>
    <dgm:pt modelId="{9B3692DF-D877-4850-8550-DE7AD6A65949}" type="pres">
      <dgm:prSet presAssocID="{76D9430F-8F04-428D-8031-567CDADEC7FB}" presName="Name37" presStyleLbl="parChTrans1D2" presStyleIdx="4" presStyleCnt="6"/>
      <dgm:spPr/>
    </dgm:pt>
    <dgm:pt modelId="{85748B0A-E6B2-49B1-9293-02CEBAE4BFF6}" type="pres">
      <dgm:prSet presAssocID="{7AB4F349-C3A8-495E-9E5F-63A3E0D80016}" presName="hierRoot2" presStyleCnt="0">
        <dgm:presLayoutVars>
          <dgm:hierBranch val="init"/>
        </dgm:presLayoutVars>
      </dgm:prSet>
      <dgm:spPr/>
    </dgm:pt>
    <dgm:pt modelId="{B3C40F71-2B33-4381-9738-FCA81F64A4DE}" type="pres">
      <dgm:prSet presAssocID="{7AB4F349-C3A8-495E-9E5F-63A3E0D80016}" presName="rootComposite" presStyleCnt="0"/>
      <dgm:spPr/>
    </dgm:pt>
    <dgm:pt modelId="{29D99F6F-A592-4027-82D8-07C1BF371BB2}" type="pres">
      <dgm:prSet presAssocID="{7AB4F349-C3A8-495E-9E5F-63A3E0D80016}" presName="rootText" presStyleLbl="node2" presStyleIdx="3" presStyleCnt="5" custLinFactY="300000" custLinFactNeighborX="84251" custLinFactNeighborY="333045">
        <dgm:presLayoutVars>
          <dgm:chPref val="3"/>
        </dgm:presLayoutVars>
      </dgm:prSet>
      <dgm:spPr/>
    </dgm:pt>
    <dgm:pt modelId="{B91E4496-4697-47AB-97EA-A71D4AB173C6}" type="pres">
      <dgm:prSet presAssocID="{7AB4F349-C3A8-495E-9E5F-63A3E0D80016}" presName="rootConnector" presStyleLbl="node2" presStyleIdx="3" presStyleCnt="5"/>
      <dgm:spPr/>
    </dgm:pt>
    <dgm:pt modelId="{7C59A81B-58DF-4040-9B32-5BCF7E176A83}" type="pres">
      <dgm:prSet presAssocID="{7AB4F349-C3A8-495E-9E5F-63A3E0D80016}" presName="hierChild4" presStyleCnt="0"/>
      <dgm:spPr/>
    </dgm:pt>
    <dgm:pt modelId="{12766D16-F835-4425-9171-1A2B96DA2262}" type="pres">
      <dgm:prSet presAssocID="{B10D540E-C527-470B-8546-8DAF7B2F38F2}" presName="Name37" presStyleLbl="parChTrans1D3" presStyleIdx="4" presStyleCnt="8"/>
      <dgm:spPr/>
    </dgm:pt>
    <dgm:pt modelId="{936938B7-4DC8-45D9-BDE3-837907D38F8A}" type="pres">
      <dgm:prSet presAssocID="{8EBCEF26-CC95-4414-9A55-C4D17028FC15}" presName="hierRoot2" presStyleCnt="0">
        <dgm:presLayoutVars>
          <dgm:hierBranch val="init"/>
        </dgm:presLayoutVars>
      </dgm:prSet>
      <dgm:spPr/>
    </dgm:pt>
    <dgm:pt modelId="{0A21726F-819D-451C-A729-80EE8551B139}" type="pres">
      <dgm:prSet presAssocID="{8EBCEF26-CC95-4414-9A55-C4D17028FC15}" presName="rootComposite" presStyleCnt="0"/>
      <dgm:spPr/>
    </dgm:pt>
    <dgm:pt modelId="{4CBAEE48-920C-46CD-96C3-9FEB84468155}" type="pres">
      <dgm:prSet presAssocID="{8EBCEF26-CC95-4414-9A55-C4D17028FC15}" presName="rootText" presStyleLbl="node3" presStyleIdx="3" presStyleCnt="7" custLinFactY="300000" custLinFactNeighborX="81301" custLinFactNeighborY="310840">
        <dgm:presLayoutVars>
          <dgm:chPref val="3"/>
        </dgm:presLayoutVars>
      </dgm:prSet>
      <dgm:spPr/>
    </dgm:pt>
    <dgm:pt modelId="{6CE1D630-5DFF-461C-BF28-91A950B41722}" type="pres">
      <dgm:prSet presAssocID="{8EBCEF26-CC95-4414-9A55-C4D17028FC15}" presName="rootConnector" presStyleLbl="node3" presStyleIdx="3" presStyleCnt="7"/>
      <dgm:spPr/>
    </dgm:pt>
    <dgm:pt modelId="{D47542B3-9B63-4A32-A092-DCCA2827862D}" type="pres">
      <dgm:prSet presAssocID="{8EBCEF26-CC95-4414-9A55-C4D17028FC15}" presName="hierChild4" presStyleCnt="0"/>
      <dgm:spPr/>
    </dgm:pt>
    <dgm:pt modelId="{1C65197F-D746-4F5B-AFA4-0DA025369FA3}" type="pres">
      <dgm:prSet presAssocID="{8EBCEF26-CC95-4414-9A55-C4D17028FC15}" presName="hierChild5" presStyleCnt="0"/>
      <dgm:spPr/>
    </dgm:pt>
    <dgm:pt modelId="{AED5FF26-3E24-4137-8D1A-79BF69B1311C}" type="pres">
      <dgm:prSet presAssocID="{77CF3705-CA5E-4894-87AE-796E44C52993}" presName="Name37" presStyleLbl="parChTrans1D3" presStyleIdx="5" presStyleCnt="8"/>
      <dgm:spPr/>
    </dgm:pt>
    <dgm:pt modelId="{1ACED31D-287A-427A-8B75-9784018CADB3}" type="pres">
      <dgm:prSet presAssocID="{61A15890-EDB6-4C07-A8EE-1071FB6091A8}" presName="hierRoot2" presStyleCnt="0">
        <dgm:presLayoutVars>
          <dgm:hierBranch val="init"/>
        </dgm:presLayoutVars>
      </dgm:prSet>
      <dgm:spPr/>
    </dgm:pt>
    <dgm:pt modelId="{692DBB9B-F671-4E30-A66B-AC28B1496ABC}" type="pres">
      <dgm:prSet presAssocID="{61A15890-EDB6-4C07-A8EE-1071FB6091A8}" presName="rootComposite" presStyleCnt="0"/>
      <dgm:spPr/>
    </dgm:pt>
    <dgm:pt modelId="{6B3C0EE7-04FB-4111-AA16-B69BF6283A48}" type="pres">
      <dgm:prSet presAssocID="{61A15890-EDB6-4C07-A8EE-1071FB6091A8}" presName="rootText" presStyleLbl="node3" presStyleIdx="4" presStyleCnt="7" custLinFactY="286741" custLinFactNeighborX="82993" custLinFactNeighborY="300000">
        <dgm:presLayoutVars>
          <dgm:chPref val="3"/>
        </dgm:presLayoutVars>
      </dgm:prSet>
      <dgm:spPr/>
    </dgm:pt>
    <dgm:pt modelId="{86203B80-F472-4D2A-92B3-BF27F5DCD2CD}" type="pres">
      <dgm:prSet presAssocID="{61A15890-EDB6-4C07-A8EE-1071FB6091A8}" presName="rootConnector" presStyleLbl="node3" presStyleIdx="4" presStyleCnt="7"/>
      <dgm:spPr/>
    </dgm:pt>
    <dgm:pt modelId="{00B15B15-EA63-49A2-82EB-A06EA5EA5A79}" type="pres">
      <dgm:prSet presAssocID="{61A15890-EDB6-4C07-A8EE-1071FB6091A8}" presName="hierChild4" presStyleCnt="0"/>
      <dgm:spPr/>
    </dgm:pt>
    <dgm:pt modelId="{0661D3E4-5C89-4BC8-BDAB-3A31D210B160}" type="pres">
      <dgm:prSet presAssocID="{61A15890-EDB6-4C07-A8EE-1071FB6091A8}" presName="hierChild5" presStyleCnt="0"/>
      <dgm:spPr/>
    </dgm:pt>
    <dgm:pt modelId="{E3BB464C-57C0-4EB8-B2D1-36DFAB8A0C8E}" type="pres">
      <dgm:prSet presAssocID="{7AB4F349-C3A8-495E-9E5F-63A3E0D80016}" presName="hierChild5" presStyleCnt="0"/>
      <dgm:spPr/>
    </dgm:pt>
    <dgm:pt modelId="{2B845A17-6CEB-49B6-9646-0E0A718EC31E}" type="pres">
      <dgm:prSet presAssocID="{7410ED19-A9F0-443A-8CD8-5F1A98D48465}" presName="Name37" presStyleLbl="parChTrans1D2" presStyleIdx="5" presStyleCnt="6"/>
      <dgm:spPr/>
    </dgm:pt>
    <dgm:pt modelId="{D1C0F6EE-02A9-40CA-B7A3-E34C86A33692}" type="pres">
      <dgm:prSet presAssocID="{5826B5EB-7E04-44DE-BD6E-AC428DF489E2}" presName="hierRoot2" presStyleCnt="0">
        <dgm:presLayoutVars>
          <dgm:hierBranch val="init"/>
        </dgm:presLayoutVars>
      </dgm:prSet>
      <dgm:spPr/>
    </dgm:pt>
    <dgm:pt modelId="{6948F393-C62B-49C4-8E5C-D505D96A2AC2}" type="pres">
      <dgm:prSet presAssocID="{5826B5EB-7E04-44DE-BD6E-AC428DF489E2}" presName="rootComposite" presStyleCnt="0"/>
      <dgm:spPr/>
    </dgm:pt>
    <dgm:pt modelId="{49D46F7B-6C17-4E1B-B09B-EBCD969B7AF9}" type="pres">
      <dgm:prSet presAssocID="{5826B5EB-7E04-44DE-BD6E-AC428DF489E2}" presName="rootText" presStyleLbl="node2" presStyleIdx="4" presStyleCnt="5" custLinFactY="300000" custLinFactNeighborX="92086" custLinFactNeighborY="331702">
        <dgm:presLayoutVars>
          <dgm:chPref val="3"/>
        </dgm:presLayoutVars>
      </dgm:prSet>
      <dgm:spPr/>
    </dgm:pt>
    <dgm:pt modelId="{D59134AC-E35C-4688-9851-4069C3D2E8D0}" type="pres">
      <dgm:prSet presAssocID="{5826B5EB-7E04-44DE-BD6E-AC428DF489E2}" presName="rootConnector" presStyleLbl="node2" presStyleIdx="4" presStyleCnt="5"/>
      <dgm:spPr/>
    </dgm:pt>
    <dgm:pt modelId="{E5088194-D86A-4BAF-AAC5-C8221506A928}" type="pres">
      <dgm:prSet presAssocID="{5826B5EB-7E04-44DE-BD6E-AC428DF489E2}" presName="hierChild4" presStyleCnt="0"/>
      <dgm:spPr/>
    </dgm:pt>
    <dgm:pt modelId="{C6387112-43BB-4801-92A9-C48DAFEE97FB}" type="pres">
      <dgm:prSet presAssocID="{F0F7547C-DAD7-48C3-8537-3CF0EF173EBE}" presName="Name37" presStyleLbl="parChTrans1D3" presStyleIdx="6" presStyleCnt="8"/>
      <dgm:spPr/>
    </dgm:pt>
    <dgm:pt modelId="{6E9ADC00-1407-466C-8F20-9FDAF156F95D}" type="pres">
      <dgm:prSet presAssocID="{579565A2-7A07-4B12-80F8-DAAC9A610A18}" presName="hierRoot2" presStyleCnt="0">
        <dgm:presLayoutVars>
          <dgm:hierBranch val="init"/>
        </dgm:presLayoutVars>
      </dgm:prSet>
      <dgm:spPr/>
    </dgm:pt>
    <dgm:pt modelId="{18EFD78B-3502-4738-9F2D-491926349999}" type="pres">
      <dgm:prSet presAssocID="{579565A2-7A07-4B12-80F8-DAAC9A610A18}" presName="rootComposite" presStyleCnt="0"/>
      <dgm:spPr/>
    </dgm:pt>
    <dgm:pt modelId="{289CEDD4-5A02-48C6-AA90-08C93E04E0B7}" type="pres">
      <dgm:prSet presAssocID="{579565A2-7A07-4B12-80F8-DAAC9A610A18}" presName="rootText" presStyleLbl="node3" presStyleIdx="5" presStyleCnt="7" custLinFactY="300000" custLinFactNeighborX="88857" custLinFactNeighborY="312144">
        <dgm:presLayoutVars>
          <dgm:chPref val="3"/>
        </dgm:presLayoutVars>
      </dgm:prSet>
      <dgm:spPr/>
    </dgm:pt>
    <dgm:pt modelId="{C6D37BB6-0B8F-47F9-B7B1-389A06B47960}" type="pres">
      <dgm:prSet presAssocID="{579565A2-7A07-4B12-80F8-DAAC9A610A18}" presName="rootConnector" presStyleLbl="node3" presStyleIdx="5" presStyleCnt="7"/>
      <dgm:spPr/>
    </dgm:pt>
    <dgm:pt modelId="{AEEE3798-DF2A-4362-805D-42503DF844FB}" type="pres">
      <dgm:prSet presAssocID="{579565A2-7A07-4B12-80F8-DAAC9A610A18}" presName="hierChild4" presStyleCnt="0"/>
      <dgm:spPr/>
    </dgm:pt>
    <dgm:pt modelId="{531A5944-E48D-4490-8B67-7B47287EB15B}" type="pres">
      <dgm:prSet presAssocID="{579565A2-7A07-4B12-80F8-DAAC9A610A18}" presName="hierChild5" presStyleCnt="0"/>
      <dgm:spPr/>
    </dgm:pt>
    <dgm:pt modelId="{289DB32D-D195-4858-8665-BA2B9FFE5C96}" type="pres">
      <dgm:prSet presAssocID="{2F774987-42D6-46CE-B4E6-BAE2EB3B2C7D}" presName="Name37" presStyleLbl="parChTrans1D3" presStyleIdx="7" presStyleCnt="8"/>
      <dgm:spPr/>
    </dgm:pt>
    <dgm:pt modelId="{8B7D054C-E776-49E2-9442-8816D4CEE9B8}" type="pres">
      <dgm:prSet presAssocID="{1DCDCF87-57FA-4F66-A8E0-4BD279ED26DA}" presName="hierRoot2" presStyleCnt="0">
        <dgm:presLayoutVars>
          <dgm:hierBranch val="init"/>
        </dgm:presLayoutVars>
      </dgm:prSet>
      <dgm:spPr/>
    </dgm:pt>
    <dgm:pt modelId="{146CA1EF-DD74-4599-9FD2-BD8BBBC78DF3}" type="pres">
      <dgm:prSet presAssocID="{1DCDCF87-57FA-4F66-A8E0-4BD279ED26DA}" presName="rootComposite" presStyleCnt="0"/>
      <dgm:spPr/>
    </dgm:pt>
    <dgm:pt modelId="{6E4FACE3-AE4C-4C08-9EA7-895E213D85D2}" type="pres">
      <dgm:prSet presAssocID="{1DCDCF87-57FA-4F66-A8E0-4BD279ED26DA}" presName="rootText" presStyleLbl="node3" presStyleIdx="6" presStyleCnt="7" custLinFactY="286830" custLinFactNeighborX="89636" custLinFactNeighborY="300000">
        <dgm:presLayoutVars>
          <dgm:chPref val="3"/>
        </dgm:presLayoutVars>
      </dgm:prSet>
      <dgm:spPr/>
    </dgm:pt>
    <dgm:pt modelId="{17BF740C-0CC0-4DAF-971E-813C371E956B}" type="pres">
      <dgm:prSet presAssocID="{1DCDCF87-57FA-4F66-A8E0-4BD279ED26DA}" presName="rootConnector" presStyleLbl="node3" presStyleIdx="6" presStyleCnt="7"/>
      <dgm:spPr/>
    </dgm:pt>
    <dgm:pt modelId="{72BFAC93-167D-48BB-A12E-0160DF838462}" type="pres">
      <dgm:prSet presAssocID="{1DCDCF87-57FA-4F66-A8E0-4BD279ED26DA}" presName="hierChild4" presStyleCnt="0"/>
      <dgm:spPr/>
    </dgm:pt>
    <dgm:pt modelId="{38722D6B-25DC-4F6E-BBA7-8479F9CFABE2}" type="pres">
      <dgm:prSet presAssocID="{1DCDCF87-57FA-4F66-A8E0-4BD279ED26DA}" presName="hierChild5" presStyleCnt="0"/>
      <dgm:spPr/>
    </dgm:pt>
    <dgm:pt modelId="{8C9C0259-C21F-4131-AF60-526CB2EDF254}" type="pres">
      <dgm:prSet presAssocID="{5826B5EB-7E04-44DE-BD6E-AC428DF489E2}" presName="hierChild5" presStyleCnt="0"/>
      <dgm:spPr/>
    </dgm:pt>
    <dgm:pt modelId="{95C322D2-74FD-49AB-B6C6-9AF18B8D465B}" type="pres">
      <dgm:prSet presAssocID="{D6EB1282-DCD1-4A7A-9BB2-1E8B61D49FEE}" presName="hierChild3" presStyleCnt="0"/>
      <dgm:spPr/>
    </dgm:pt>
    <dgm:pt modelId="{91F8ED96-329E-4092-858A-9D103757DC46}" type="pres">
      <dgm:prSet presAssocID="{0E26DDC9-7E89-4004-82C1-5298FAB3986C}" presName="hierRoot1" presStyleCnt="0">
        <dgm:presLayoutVars>
          <dgm:hierBranch val="init"/>
        </dgm:presLayoutVars>
      </dgm:prSet>
      <dgm:spPr/>
    </dgm:pt>
    <dgm:pt modelId="{E2A54762-3968-41C2-93F7-CFE7E9795B2C}" type="pres">
      <dgm:prSet presAssocID="{0E26DDC9-7E89-4004-82C1-5298FAB3986C}" presName="rootComposite1" presStyleCnt="0"/>
      <dgm:spPr/>
    </dgm:pt>
    <dgm:pt modelId="{77B73598-4E53-4E07-A291-D0630673EE5F}" type="pres">
      <dgm:prSet presAssocID="{0E26DDC9-7E89-4004-82C1-5298FAB3986C}" presName="rootText1" presStyleLbl="node0" presStyleIdx="2" presStyleCnt="3" custScaleX="109280" custLinFactX="-176676" custLinFactY="139208" custLinFactNeighborX="-200000" custLinFactNeighborY="200000">
        <dgm:presLayoutVars>
          <dgm:chPref val="3"/>
        </dgm:presLayoutVars>
      </dgm:prSet>
      <dgm:spPr/>
    </dgm:pt>
    <dgm:pt modelId="{412B214D-7E79-4531-B054-358959F1825E}" type="pres">
      <dgm:prSet presAssocID="{0E26DDC9-7E89-4004-82C1-5298FAB3986C}" presName="rootConnector1" presStyleLbl="node1" presStyleIdx="0" presStyleCnt="0"/>
      <dgm:spPr/>
    </dgm:pt>
    <dgm:pt modelId="{7CF96456-7C96-49CE-8884-6EBBBAF4EAE3}" type="pres">
      <dgm:prSet presAssocID="{0E26DDC9-7E89-4004-82C1-5298FAB3986C}" presName="hierChild2" presStyleCnt="0"/>
      <dgm:spPr/>
    </dgm:pt>
    <dgm:pt modelId="{582C1840-6A62-46A7-86B1-85AF9E0430FA}" type="pres">
      <dgm:prSet presAssocID="{0E26DDC9-7E89-4004-82C1-5298FAB3986C}" presName="hierChild3" presStyleCnt="0"/>
      <dgm:spPr/>
    </dgm:pt>
  </dgm:ptLst>
  <dgm:cxnLst>
    <dgm:cxn modelId="{07467C01-990A-4841-B78E-A72467565454}" type="presOf" srcId="{8DD5356A-A39E-49F0-858F-F80E65499764}" destId="{F7844CD7-0B39-41B9-BC19-70FCB9EEDC8A}" srcOrd="0" destOrd="0" presId="urn:microsoft.com/office/officeart/2005/8/layout/orgChart1"/>
    <dgm:cxn modelId="{77CB2702-B4A8-4183-9702-7689AB10F121}" srcId="{5B559C8E-521A-496C-87AD-AC90AF7684D7}" destId="{1AD66C23-81FA-40F9-B6BF-709BE8185AB4}" srcOrd="0" destOrd="0" parTransId="{F6121529-4DEE-4045-AB5B-58985096AB49}" sibTransId="{7F44DF75-785F-4D23-991D-2C77C803BBBC}"/>
    <dgm:cxn modelId="{0C974305-54CC-473D-BA82-E1249B3DA86A}" type="presOf" srcId="{B3D4CCA7-7D88-4991-9052-29F5CA8267F0}" destId="{BC973FF4-93E3-4E97-964B-491AA90CD02A}" srcOrd="1" destOrd="0" presId="urn:microsoft.com/office/officeart/2005/8/layout/orgChart1"/>
    <dgm:cxn modelId="{716A4008-2ABC-44A8-9653-24700A0F087C}" type="presOf" srcId="{1DCDCF87-57FA-4F66-A8E0-4BD279ED26DA}" destId="{6E4FACE3-AE4C-4C08-9EA7-895E213D85D2}" srcOrd="0" destOrd="0" presId="urn:microsoft.com/office/officeart/2005/8/layout/orgChart1"/>
    <dgm:cxn modelId="{AA46730A-B407-469C-909C-5DF6C479A454}" type="presOf" srcId="{3B103C20-F7D6-4635-AE01-8EFF6A6AC237}" destId="{7B8B867F-177B-4D06-9E4B-778B340A7E97}" srcOrd="0" destOrd="0" presId="urn:microsoft.com/office/officeart/2005/8/layout/orgChart1"/>
    <dgm:cxn modelId="{5BBBF10B-85BF-48B2-AA6B-EB55AB8E133B}" type="presOf" srcId="{598569BE-B691-4E98-83D4-377F0D7225BE}" destId="{325E6F7D-BC53-40EC-9110-56DC9C02C856}" srcOrd="1" destOrd="0" presId="urn:microsoft.com/office/officeart/2005/8/layout/orgChart1"/>
    <dgm:cxn modelId="{CD46FF0B-202A-469F-B526-404251EEBB9B}" type="presOf" srcId="{1AD66C23-81FA-40F9-B6BF-709BE8185AB4}" destId="{794CAA09-7494-465F-B114-D175143B3CBA}" srcOrd="1" destOrd="0" presId="urn:microsoft.com/office/officeart/2005/8/layout/orgChart1"/>
    <dgm:cxn modelId="{A074D50E-4E32-4CD5-976A-9E4CAF94FFCE}" type="presOf" srcId="{1BDBC90E-FFEC-42C1-92C0-93BC576606DE}" destId="{D764DE90-440A-42EA-A219-413381C61F64}" srcOrd="0" destOrd="0" presId="urn:microsoft.com/office/officeart/2005/8/layout/orgChart1"/>
    <dgm:cxn modelId="{524A8D13-4E53-4F3B-A745-EDA69486FB41}" type="presOf" srcId="{7AB4F349-C3A8-495E-9E5F-63A3E0D80016}" destId="{B91E4496-4697-47AB-97EA-A71D4AB173C6}" srcOrd="1" destOrd="0" presId="urn:microsoft.com/office/officeart/2005/8/layout/orgChart1"/>
    <dgm:cxn modelId="{36FD5214-0A7E-4580-B4A8-7762CF513751}" type="presOf" srcId="{598569BE-B691-4E98-83D4-377F0D7225BE}" destId="{531B6D97-ADFD-4F13-81DB-D4F767499B80}" srcOrd="0" destOrd="0" presId="urn:microsoft.com/office/officeart/2005/8/layout/orgChart1"/>
    <dgm:cxn modelId="{1767A017-BE8E-42F1-90B7-B4DFE3DD4C4B}" type="presOf" srcId="{8C570B25-1159-4EB2-BF96-213604C796A3}" destId="{415D06F2-9319-4D2F-9D94-A7E9CDEB567E}" srcOrd="0" destOrd="0" presId="urn:microsoft.com/office/officeart/2005/8/layout/orgChart1"/>
    <dgm:cxn modelId="{A3F05B19-4113-4653-8953-A15DC53B864C}" type="presOf" srcId="{3994E856-E1AA-43A1-8375-035849AF01D5}" destId="{A72D02AF-4718-4D5E-9796-FF29617C9E42}" srcOrd="0" destOrd="0" presId="urn:microsoft.com/office/officeart/2005/8/layout/orgChart1"/>
    <dgm:cxn modelId="{E459AF1B-7C1E-421A-ADAE-88CF6A5CFE3A}" type="presOf" srcId="{7B3220E4-BD6A-4B00-8581-45219E118EB0}" destId="{261984F9-F331-45FE-B31B-3D0AD42DC70F}" srcOrd="0" destOrd="0" presId="urn:microsoft.com/office/officeart/2005/8/layout/orgChart1"/>
    <dgm:cxn modelId="{9035091D-8F35-48C4-B413-A462D32DB879}" type="presOf" srcId="{6A1E92D6-F32B-4B13-8408-6A808A151E45}" destId="{EBB0C678-CB45-49C3-B03B-DA5A9A076008}" srcOrd="1" destOrd="0" presId="urn:microsoft.com/office/officeart/2005/8/layout/orgChart1"/>
    <dgm:cxn modelId="{A3291320-788A-4975-B223-E3871E620440}" type="presOf" srcId="{76D9430F-8F04-428D-8031-567CDADEC7FB}" destId="{9B3692DF-D877-4850-8550-DE7AD6A65949}" srcOrd="0" destOrd="0" presId="urn:microsoft.com/office/officeart/2005/8/layout/orgChart1"/>
    <dgm:cxn modelId="{E7B89F21-F33D-4E77-8D4D-6D06D1DCB781}" type="presOf" srcId="{880791F1-ADF1-4BF2-81A8-16F9353E2306}" destId="{36BF6DAD-7B36-4E45-90A6-5B287ED1C7BB}" srcOrd="0" destOrd="0" presId="urn:microsoft.com/office/officeart/2005/8/layout/orgChart1"/>
    <dgm:cxn modelId="{3970F721-7BB4-494B-81EB-FAFA7369B0F0}" type="presOf" srcId="{2F774987-42D6-46CE-B4E6-BAE2EB3B2C7D}" destId="{289DB32D-D195-4858-8665-BA2B9FFE5C96}" srcOrd="0" destOrd="0" presId="urn:microsoft.com/office/officeart/2005/8/layout/orgChart1"/>
    <dgm:cxn modelId="{CA0A0623-EA45-4F2F-820D-F617337AE6B6}" type="presOf" srcId="{8DD5356A-A39E-49F0-858F-F80E65499764}" destId="{8B53CF8D-122F-493D-B062-F1BF6FC8D60E}" srcOrd="1" destOrd="0" presId="urn:microsoft.com/office/officeart/2005/8/layout/orgChart1"/>
    <dgm:cxn modelId="{525A0827-656B-4B84-B36B-11D670448E20}" type="presOf" srcId="{3DE1CF95-4022-483E-9E37-D54741B4B564}" destId="{E23DAF9E-15F2-4E83-ABCF-198F09256E6A}" srcOrd="0" destOrd="0" presId="urn:microsoft.com/office/officeart/2005/8/layout/orgChart1"/>
    <dgm:cxn modelId="{28240927-8449-46FD-81B6-2C8A7E26D098}" srcId="{01656E62-0AEE-4888-9EEF-112726BD3B86}" destId="{2025DC4A-AF40-428E-80CD-74F195C220B4}" srcOrd="1" destOrd="0" parTransId="{38DA8A3B-2869-4C72-BF58-B2C5CA6946B7}" sibTransId="{34623FCE-1FD5-4A21-9A5B-4FC4DC0357AD}"/>
    <dgm:cxn modelId="{78E21731-3F57-490E-9FAB-9FA542A8D14D}" type="presOf" srcId="{0C809BD0-8135-4E6E-9735-27E89B8151BE}" destId="{EDD6720D-EA39-463E-BE5D-137CEB0A7311}" srcOrd="1" destOrd="0" presId="urn:microsoft.com/office/officeart/2005/8/layout/orgChart1"/>
    <dgm:cxn modelId="{BE26D632-69D6-4DDB-8F7C-A0D8E51CEF40}" type="presOf" srcId="{C68C12D0-847A-44EE-9A49-A56890E1FB2C}" destId="{A39095E0-DA01-41AD-9E80-88E5EA39F98D}" srcOrd="1" destOrd="0" presId="urn:microsoft.com/office/officeart/2005/8/layout/orgChart1"/>
    <dgm:cxn modelId="{3342E833-AE1D-4F08-A397-B0B4A4CA04D8}" type="presOf" srcId="{7B3220E4-BD6A-4B00-8581-45219E118EB0}" destId="{BF432097-7597-47D8-B2F8-F6BAFDB5B179}" srcOrd="1" destOrd="0" presId="urn:microsoft.com/office/officeart/2005/8/layout/orgChart1"/>
    <dgm:cxn modelId="{73CDC237-7E08-481B-8109-7F7B93314C80}" srcId="{5B559C8E-521A-496C-87AD-AC90AF7684D7}" destId="{598569BE-B691-4E98-83D4-377F0D7225BE}" srcOrd="1" destOrd="0" parTransId="{D4B4382A-E912-4F5D-B46F-C07C67446D5B}" sibTransId="{FDCD44E2-1F16-4394-96C4-D70B79AA1FC3}"/>
    <dgm:cxn modelId="{C2C41B38-58A7-455E-BAD6-440EFBB06B53}" type="presOf" srcId="{61A15890-EDB6-4C07-A8EE-1071FB6091A8}" destId="{86203B80-F472-4D2A-92B3-BF27F5DCD2CD}" srcOrd="1" destOrd="0" presId="urn:microsoft.com/office/officeart/2005/8/layout/orgChart1"/>
    <dgm:cxn modelId="{E6CBCF38-25AC-48B7-994D-237197BD7612}" type="presOf" srcId="{72C328AF-66A7-4F51-9F4E-A7DE84CE4B80}" destId="{9E6216A3-AE37-4A45-986F-83005544FAA7}" srcOrd="0" destOrd="0" presId="urn:microsoft.com/office/officeart/2005/8/layout/orgChart1"/>
    <dgm:cxn modelId="{25D9C83C-6D76-4E9B-9CA1-A52B3981F07B}" type="presOf" srcId="{40495E7D-380D-4BF4-BDE4-A72559E835DD}" destId="{580E23DB-78DB-4BE1-A4F0-1C9B938EA32D}" srcOrd="0" destOrd="0" presId="urn:microsoft.com/office/officeart/2005/8/layout/orgChart1"/>
    <dgm:cxn modelId="{0308183D-4F3C-49B1-8D18-EE8286DEA330}" srcId="{01656E62-0AEE-4888-9EEF-112726BD3B86}" destId="{3994E856-E1AA-43A1-8375-035849AF01D5}" srcOrd="0" destOrd="0" parTransId="{8C570B25-1159-4EB2-BF96-213604C796A3}" sibTransId="{CBC1B47E-2DD8-4716-A52A-7A55C437B775}"/>
    <dgm:cxn modelId="{EC38303E-F0E8-42AF-BA54-816AC4A50A54}" srcId="{6A1E92D6-F32B-4B13-8408-6A808A151E45}" destId="{0C809BD0-8135-4E6E-9735-27E89B8151BE}" srcOrd="1" destOrd="0" parTransId="{217D3548-DC37-4883-84DB-631A5861F785}" sibTransId="{4C548868-945A-4C00-B92B-8E3E71A0C43F}"/>
    <dgm:cxn modelId="{9723E45B-010C-4EB4-87D9-C1011697E99B}" type="presOf" srcId="{D4B4382A-E912-4F5D-B46F-C07C67446D5B}" destId="{315E6249-625C-47D9-9178-1AC7747DBC4F}" srcOrd="0" destOrd="0" presId="urn:microsoft.com/office/officeart/2005/8/layout/orgChart1"/>
    <dgm:cxn modelId="{5A9CEB5D-2E9C-48F3-9469-369C1E8D0A65}" type="presOf" srcId="{8EBCEF26-CC95-4414-9A55-C4D17028FC15}" destId="{4CBAEE48-920C-46CD-96C3-9FEB84468155}" srcOrd="0" destOrd="0" presId="urn:microsoft.com/office/officeart/2005/8/layout/orgChart1"/>
    <dgm:cxn modelId="{7FB6DE5E-C685-4C82-A5DF-1E75160E4E88}" srcId="{3B103C20-F7D6-4635-AE01-8EFF6A6AC237}" destId="{A33A18E3-4DCB-4B2B-8173-02C1BE50C778}" srcOrd="1" destOrd="0" parTransId="{B913392A-AA83-4BC1-99E5-ABEAB6ADC2C3}" sibTransId="{08A72DC5-9C5C-433C-BBBA-56320A7B8F91}"/>
    <dgm:cxn modelId="{AD22EA44-DC7A-4700-8741-1A01AB0CF9E8}" srcId="{9D0B38A9-D304-497D-96E3-3624B4110F29}" destId="{0E26DDC9-7E89-4004-82C1-5298FAB3986C}" srcOrd="2" destOrd="0" parTransId="{47191E00-C44C-417E-8172-7DC691C4155B}" sibTransId="{7FB02608-1B8F-412F-8EEF-47C69D7B0638}"/>
    <dgm:cxn modelId="{8EFACD45-CFAF-4A4E-835C-ADD68C654873}" type="presOf" srcId="{9D0B38A9-D304-497D-96E3-3624B4110F29}" destId="{A1C7A940-FB0A-4F9D-8DCF-E07EC683D906}" srcOrd="0" destOrd="0" presId="urn:microsoft.com/office/officeart/2005/8/layout/orgChart1"/>
    <dgm:cxn modelId="{3ECF2B46-9CD4-4CBA-957A-0B9BD871EE24}" type="presOf" srcId="{217D3548-DC37-4883-84DB-631A5861F785}" destId="{BC00A509-9371-426E-9DFF-04B69DAF3CC6}" srcOrd="0" destOrd="0" presId="urn:microsoft.com/office/officeart/2005/8/layout/orgChart1"/>
    <dgm:cxn modelId="{434B3A66-C401-4320-9CE3-AA5B65744EDB}" type="presOf" srcId="{75950AA6-BD32-4116-B1B2-75DD7F816034}" destId="{3917E51B-5893-48B3-AA31-E004ACA2B483}" srcOrd="0" destOrd="0" presId="urn:microsoft.com/office/officeart/2005/8/layout/orgChart1"/>
    <dgm:cxn modelId="{33147D66-A657-4269-9E54-189F03839934}" type="presOf" srcId="{1DCDCF87-57FA-4F66-A8E0-4BD279ED26DA}" destId="{17BF740C-0CC0-4DAF-971E-813C371E956B}" srcOrd="1" destOrd="0" presId="urn:microsoft.com/office/officeart/2005/8/layout/orgChart1"/>
    <dgm:cxn modelId="{319C7E66-1399-4CD7-930C-6BF47F2F9D59}" type="presOf" srcId="{F0F7547C-DAD7-48C3-8537-3CF0EF173EBE}" destId="{C6387112-43BB-4801-92A9-C48DAFEE97FB}" srcOrd="0" destOrd="0" presId="urn:microsoft.com/office/officeart/2005/8/layout/orgChart1"/>
    <dgm:cxn modelId="{C1ABA146-BD26-4D7A-B019-6935E06CDB25}" type="presOf" srcId="{F5E6648C-2800-44D0-9B66-57629BBAFE15}" destId="{3EE1B6C9-5ADF-4ACB-8EC8-AC3FED429B74}" srcOrd="0" destOrd="0" presId="urn:microsoft.com/office/officeart/2005/8/layout/orgChart1"/>
    <dgm:cxn modelId="{5DF5DE48-E792-4A54-9216-4406B1CF0CBD}" type="presOf" srcId="{6A1E92D6-F32B-4B13-8408-6A808A151E45}" destId="{79749219-D116-44CF-A485-C4B6298FE9EC}" srcOrd="0" destOrd="0" presId="urn:microsoft.com/office/officeart/2005/8/layout/orgChart1"/>
    <dgm:cxn modelId="{9B97404A-401A-4200-82C4-806882D6C5EF}" srcId="{6A1E92D6-F32B-4B13-8408-6A808A151E45}" destId="{C68C12D0-847A-44EE-9A49-A56890E1FB2C}" srcOrd="0" destOrd="0" parTransId="{40495E7D-380D-4BF4-BDE4-A72559E835DD}" sibTransId="{0BDE38B6-C3D3-4EB1-9419-085A4F991398}"/>
    <dgm:cxn modelId="{E9C7B46C-2B4A-431D-8FAA-AC89107180F8}" srcId="{D6EB1282-DCD1-4A7A-9BB2-1E8B61D49FEE}" destId="{7AB4F349-C3A8-495E-9E5F-63A3E0D80016}" srcOrd="1" destOrd="0" parTransId="{76D9430F-8F04-428D-8031-567CDADEC7FB}" sibTransId="{53C41226-D121-4CE5-8F8F-9D060594826D}"/>
    <dgm:cxn modelId="{E315504D-5471-4386-BA06-75624A377CE1}" type="presOf" srcId="{803EADA9-6ADF-49D6-86CE-BBD27FE93252}" destId="{DCB98976-7252-457B-9F66-06757509EF42}" srcOrd="0" destOrd="0" presId="urn:microsoft.com/office/officeart/2005/8/layout/orgChart1"/>
    <dgm:cxn modelId="{4F47036E-433A-4D3D-967C-82B87A4F56E1}" type="presOf" srcId="{D6EB1282-DCD1-4A7A-9BB2-1E8B61D49FEE}" destId="{23CB035B-D45E-4686-A070-ACDA90129FBA}" srcOrd="1" destOrd="0" presId="urn:microsoft.com/office/officeart/2005/8/layout/orgChart1"/>
    <dgm:cxn modelId="{CB69624E-2D63-44BD-924A-32DCBD24AD98}" srcId="{D6EB1282-DCD1-4A7A-9BB2-1E8B61D49FEE}" destId="{5826B5EB-7E04-44DE-BD6E-AC428DF489E2}" srcOrd="2" destOrd="0" parTransId="{7410ED19-A9F0-443A-8CD8-5F1A98D48465}" sibTransId="{D10E86EB-4658-4C43-9902-91447CBFD792}"/>
    <dgm:cxn modelId="{41CEFA6E-E8BA-4AE0-80D5-F8AC5370A193}" srcId="{3994E856-E1AA-43A1-8375-035849AF01D5}" destId="{379F8EA4-BD2D-42B9-A5E0-B10C8CE0A64D}" srcOrd="0" destOrd="0" parTransId="{280DE3D5-0397-46FA-B1B5-88E129EC92E6}" sibTransId="{F26DD240-5B7F-4163-9C25-BE685113F573}"/>
    <dgm:cxn modelId="{66570D72-83F8-4993-9890-D89D98B0AA55}" srcId="{7B3220E4-BD6A-4B00-8581-45219E118EB0}" destId="{1BDBC90E-FFEC-42C1-92C0-93BC576606DE}" srcOrd="0" destOrd="0" parTransId="{72C328AF-66A7-4F51-9F4E-A7DE84CE4B80}" sibTransId="{6B69C6AC-8286-4D20-9108-48D5E91F0986}"/>
    <dgm:cxn modelId="{4AC2E654-BAB2-45F2-80AE-BC78312266AC}" type="presOf" srcId="{01656E62-0AEE-4888-9EEF-112726BD3B86}" destId="{D0E8001A-C221-42C4-82C3-8690F8D3FADF}" srcOrd="0" destOrd="0" presId="urn:microsoft.com/office/officeart/2005/8/layout/orgChart1"/>
    <dgm:cxn modelId="{FA65FC76-2790-4F4C-B2F8-12C21E37E6CA}" type="presOf" srcId="{1AD66C23-81FA-40F9-B6BF-709BE8185AB4}" destId="{862CE1B4-47F0-4489-BE0F-F0E4984F2F55}" srcOrd="0" destOrd="0" presId="urn:microsoft.com/office/officeart/2005/8/layout/orgChart1"/>
    <dgm:cxn modelId="{8855FF56-5BD0-4B01-83A9-FB6B678DAECB}" type="presOf" srcId="{280DE3D5-0397-46FA-B1B5-88E129EC92E6}" destId="{067F686F-94DC-4418-81C4-7269014CCFA8}" srcOrd="0" destOrd="0" presId="urn:microsoft.com/office/officeart/2005/8/layout/orgChart1"/>
    <dgm:cxn modelId="{88175758-09A8-4EC2-A919-AA8F2FCC32A0}" srcId="{9D0B38A9-D304-497D-96E3-3624B4110F29}" destId="{D6EB1282-DCD1-4A7A-9BB2-1E8B61D49FEE}" srcOrd="1" destOrd="0" parTransId="{73FDC4BD-0993-4835-B75D-C2BCDF946DFC}" sibTransId="{605D5B1A-FB7A-4F2C-A886-C6145ABF90D5}"/>
    <dgm:cxn modelId="{6E1BE758-AE8D-42C0-AA8B-6BE9F8BA730C}" srcId="{803EADA9-6ADF-49D6-86CE-BBD27FE93252}" destId="{7B3220E4-BD6A-4B00-8581-45219E118EB0}" srcOrd="1" destOrd="0" parTransId="{56F2AF0A-E99E-456B-8DC4-0BDFF2D84789}" sibTransId="{938916EF-2265-4AB8-9FEC-7724AA3AD104}"/>
    <dgm:cxn modelId="{F2BA7B79-DD61-4A67-A268-FF0C4402A73A}" type="presOf" srcId="{803EADA9-6ADF-49D6-86CE-BBD27FE93252}" destId="{C886A2FD-D728-4429-A4E2-452B8318A6F5}" srcOrd="1" destOrd="0" presId="urn:microsoft.com/office/officeart/2005/8/layout/orgChart1"/>
    <dgm:cxn modelId="{35200E5A-CCBB-4BD0-A0F4-84246C1B7BD7}" type="presOf" srcId="{1BDBC90E-FFEC-42C1-92C0-93BC576606DE}" destId="{20A767F4-1EE8-4232-A398-363E424DADBF}" srcOrd="1" destOrd="0" presId="urn:microsoft.com/office/officeart/2005/8/layout/orgChart1"/>
    <dgm:cxn modelId="{E1C9347D-984B-4EA7-9C97-BF1A33762B3C}" srcId="{D6EB1282-DCD1-4A7A-9BB2-1E8B61D49FEE}" destId="{5B559C8E-521A-496C-87AD-AC90AF7684D7}" srcOrd="0" destOrd="0" parTransId="{880791F1-ADF1-4BF2-81A8-16F9353E2306}" sibTransId="{9B87DBBD-8E5C-486B-83D9-359317C7645B}"/>
    <dgm:cxn modelId="{9D897D7E-F560-446B-91C4-0EF8A87230F1}" srcId="{803EADA9-6ADF-49D6-86CE-BBD27FE93252}" destId="{6A1E92D6-F32B-4B13-8408-6A808A151E45}" srcOrd="0" destOrd="0" parTransId="{776E6205-CB9B-4564-9BE0-F4E80AF4142B}" sibTransId="{488542E0-CA48-45E1-9B52-8EE7DC0CAA8D}"/>
    <dgm:cxn modelId="{C6819B7F-C530-4BC6-994A-525210A25788}" type="presOf" srcId="{B10D540E-C527-470B-8546-8DAF7B2F38F2}" destId="{12766D16-F835-4425-9171-1A2B96DA2262}" srcOrd="0" destOrd="0" presId="urn:microsoft.com/office/officeart/2005/8/layout/orgChart1"/>
    <dgm:cxn modelId="{E644D883-141A-421D-9A01-851DB7529237}" srcId="{7AB4F349-C3A8-495E-9E5F-63A3E0D80016}" destId="{8EBCEF26-CC95-4414-9A55-C4D17028FC15}" srcOrd="0" destOrd="0" parTransId="{B10D540E-C527-470B-8546-8DAF7B2F38F2}" sibTransId="{D032050D-60F0-4C62-8502-429543098272}"/>
    <dgm:cxn modelId="{6556F187-9565-4284-9104-A260736E660D}" srcId="{3B103C20-F7D6-4635-AE01-8EFF6A6AC237}" destId="{8DD5356A-A39E-49F0-858F-F80E65499764}" srcOrd="0" destOrd="0" parTransId="{7AAD3D68-2CFB-4DC1-BFFB-5FDDF6509D67}" sibTransId="{13AD95F8-69AC-44C8-B4F7-C336656C63D0}"/>
    <dgm:cxn modelId="{0EACF287-DE85-4254-9B7A-9F8377BE6331}" type="presOf" srcId="{0E26DDC9-7E89-4004-82C1-5298FAB3986C}" destId="{77B73598-4E53-4E07-A291-D0630673EE5F}" srcOrd="0" destOrd="0" presId="urn:microsoft.com/office/officeart/2005/8/layout/orgChart1"/>
    <dgm:cxn modelId="{0707B48C-34C4-4E69-8492-EAE1461A6A75}" type="presOf" srcId="{2025DC4A-AF40-428E-80CD-74F195C220B4}" destId="{A0AF5E7F-9CD9-4CAB-9649-CE043350A65A}" srcOrd="0" destOrd="0" presId="urn:microsoft.com/office/officeart/2005/8/layout/orgChart1"/>
    <dgm:cxn modelId="{0DBCD38D-8567-4015-B770-CDDAD801415B}" type="presOf" srcId="{379F8EA4-BD2D-42B9-A5E0-B10C8CE0A64D}" destId="{AA153A02-5074-415C-B6EC-B265B7D3DA44}" srcOrd="1" destOrd="0" presId="urn:microsoft.com/office/officeart/2005/8/layout/orgChart1"/>
    <dgm:cxn modelId="{F4715B8E-9205-4DF2-BA8C-F3D48198A158}" srcId="{3994E856-E1AA-43A1-8375-035849AF01D5}" destId="{803EADA9-6ADF-49D6-86CE-BBD27FE93252}" srcOrd="1" destOrd="0" parTransId="{E59EBFF6-4F31-439F-9A5A-184B21999754}" sibTransId="{4BE8407F-7036-4648-805B-9542E777E437}"/>
    <dgm:cxn modelId="{9ECC1190-66B5-4062-A507-EABB2236DD65}" type="presOf" srcId="{0E26DDC9-7E89-4004-82C1-5298FAB3986C}" destId="{412B214D-7E79-4531-B054-358959F1825E}" srcOrd="1" destOrd="0" presId="urn:microsoft.com/office/officeart/2005/8/layout/orgChart1"/>
    <dgm:cxn modelId="{D0F4A691-FCA0-46D6-8D56-274CB9F71CF9}" type="presOf" srcId="{7AAD3D68-2CFB-4DC1-BFFB-5FDDF6509D67}" destId="{8BDD336E-B3DA-443F-B769-1BB3C402796E}" srcOrd="0" destOrd="0" presId="urn:microsoft.com/office/officeart/2005/8/layout/orgChart1"/>
    <dgm:cxn modelId="{AB5C3F9F-629E-4E01-BF38-430EF9A02BB1}" type="presOf" srcId="{E59EBFF6-4F31-439F-9A5A-184B21999754}" destId="{0B5EB349-CEB8-4CE8-9B38-AE18FCEF9503}" srcOrd="0" destOrd="0" presId="urn:microsoft.com/office/officeart/2005/8/layout/orgChart1"/>
    <dgm:cxn modelId="{F3722FA1-47E8-4C97-A8B7-89F3F208A618}" type="presOf" srcId="{5826B5EB-7E04-44DE-BD6E-AC428DF489E2}" destId="{49D46F7B-6C17-4E1B-B09B-EBCD969B7AF9}" srcOrd="0" destOrd="0" presId="urn:microsoft.com/office/officeart/2005/8/layout/orgChart1"/>
    <dgm:cxn modelId="{E76C85A1-2CEC-4C2B-90BB-DB3C5568DDAB}" srcId="{5826B5EB-7E04-44DE-BD6E-AC428DF489E2}" destId="{1DCDCF87-57FA-4F66-A8E0-4BD279ED26DA}" srcOrd="1" destOrd="0" parTransId="{2F774987-42D6-46CE-B4E6-BAE2EB3B2C7D}" sibTransId="{18E00194-7A39-4092-AEDD-95EDC0A1A943}"/>
    <dgm:cxn modelId="{2ECD9BA7-EC5D-4093-AD25-171B0EF38E04}" type="presOf" srcId="{56F2AF0A-E99E-456B-8DC4-0BDFF2D84789}" destId="{6F69851C-4A15-43F9-AE42-B860222B94CD}" srcOrd="0" destOrd="0" presId="urn:microsoft.com/office/officeart/2005/8/layout/orgChart1"/>
    <dgm:cxn modelId="{FF3665A8-8558-4599-B024-46A9C227046B}" type="presOf" srcId="{B3D4CCA7-7D88-4991-9052-29F5CA8267F0}" destId="{91C44C84-30C2-40D6-B55E-33FB4BEF95B8}" srcOrd="0" destOrd="0" presId="urn:microsoft.com/office/officeart/2005/8/layout/orgChart1"/>
    <dgm:cxn modelId="{F0CD5EAB-3726-4B91-AABA-089BF48CA749}" type="presOf" srcId="{01656E62-0AEE-4888-9EEF-112726BD3B86}" destId="{B09D518F-F98B-4C76-B563-535FC38385DC}" srcOrd="1" destOrd="0" presId="urn:microsoft.com/office/officeart/2005/8/layout/orgChart1"/>
    <dgm:cxn modelId="{F0884BBE-CDEE-4550-8012-F4C6A945DC5E}" type="presOf" srcId="{61A15890-EDB6-4C07-A8EE-1071FB6091A8}" destId="{6B3C0EE7-04FB-4111-AA16-B69BF6283A48}" srcOrd="0" destOrd="0" presId="urn:microsoft.com/office/officeart/2005/8/layout/orgChart1"/>
    <dgm:cxn modelId="{52640EBF-1965-4096-B880-EB287DCA67AD}" type="presOf" srcId="{F6121529-4DEE-4045-AB5B-58985096AB49}" destId="{667B1D91-E245-43BF-94C9-5E3B9E9182BD}" srcOrd="0" destOrd="0" presId="urn:microsoft.com/office/officeart/2005/8/layout/orgChart1"/>
    <dgm:cxn modelId="{9610CCC0-3036-47BE-97DD-1C5DC9C8BBBC}" type="presOf" srcId="{75950AA6-BD32-4116-B1B2-75DD7F816034}" destId="{5E177BC0-AB3D-4F32-9D77-06DEE75E75D7}" srcOrd="1" destOrd="0" presId="urn:microsoft.com/office/officeart/2005/8/layout/orgChart1"/>
    <dgm:cxn modelId="{E421DCC0-106D-48E7-8F56-07B59A302ECA}" type="presOf" srcId="{38DA8A3B-2869-4C72-BF58-B2C5CA6946B7}" destId="{6AB0349C-4B76-4DDC-BDF9-A8FDE1DB1FFC}" srcOrd="0" destOrd="0" presId="urn:microsoft.com/office/officeart/2005/8/layout/orgChart1"/>
    <dgm:cxn modelId="{4D7096C4-19D0-4AF1-80B5-2C9740097466}" type="presOf" srcId="{0C809BD0-8135-4E6E-9735-27E89B8151BE}" destId="{DEBE7853-3D36-4A28-86CF-F9D2D716BA35}" srcOrd="0" destOrd="0" presId="urn:microsoft.com/office/officeart/2005/8/layout/orgChart1"/>
    <dgm:cxn modelId="{0FECFBC4-DB84-4F02-B5FC-5D4FE37817A6}" type="presOf" srcId="{776E6205-CB9B-4564-9BE0-F4E80AF4142B}" destId="{885045D1-4ED8-4BD2-9AB2-FD0C2B513EF2}" srcOrd="0" destOrd="0" presId="urn:microsoft.com/office/officeart/2005/8/layout/orgChart1"/>
    <dgm:cxn modelId="{B24EF1C6-60FB-47FC-9265-0FE5DD651886}" type="presOf" srcId="{5B559C8E-521A-496C-87AD-AC90AF7684D7}" destId="{347CED08-5387-4A3D-8541-222F91B34657}" srcOrd="0" destOrd="0" presId="urn:microsoft.com/office/officeart/2005/8/layout/orgChart1"/>
    <dgm:cxn modelId="{FF8D32C7-3040-4899-82C3-4EEC3ED5F843}" srcId="{01656E62-0AEE-4888-9EEF-112726BD3B86}" destId="{75950AA6-BD32-4116-B1B2-75DD7F816034}" srcOrd="2" destOrd="0" parTransId="{F5E6648C-2800-44D0-9B66-57629BBAFE15}" sibTransId="{A0B7A9BB-CBD2-491A-A97C-184C665E9116}"/>
    <dgm:cxn modelId="{962864CB-23CB-441D-970B-200F359FFC2E}" type="presOf" srcId="{3B103C20-F7D6-4635-AE01-8EFF6A6AC237}" destId="{4E3E1AC0-86EB-431B-859B-CE19D9C2E0B7}" srcOrd="1" destOrd="0" presId="urn:microsoft.com/office/officeart/2005/8/layout/orgChart1"/>
    <dgm:cxn modelId="{62A056CE-8BB7-4155-9190-5DFA6A65B7E0}" type="presOf" srcId="{579565A2-7A07-4B12-80F8-DAAC9A610A18}" destId="{289CEDD4-5A02-48C6-AA90-08C93E04E0B7}" srcOrd="0" destOrd="0" presId="urn:microsoft.com/office/officeart/2005/8/layout/orgChart1"/>
    <dgm:cxn modelId="{C20897CE-205B-4E21-94F2-7EC877181E4B}" srcId="{7AB4F349-C3A8-495E-9E5F-63A3E0D80016}" destId="{61A15890-EDB6-4C07-A8EE-1071FB6091A8}" srcOrd="1" destOrd="0" parTransId="{77CF3705-CA5E-4894-87AE-796E44C52993}" sibTransId="{63676BC4-0655-44CC-8CE1-602A3A3806B2}"/>
    <dgm:cxn modelId="{6181A3CF-82E3-4080-857E-16BF3DC19983}" type="presOf" srcId="{579565A2-7A07-4B12-80F8-DAAC9A610A18}" destId="{C6D37BB6-0B8F-47F9-B7B1-389A06B47960}" srcOrd="1" destOrd="0" presId="urn:microsoft.com/office/officeart/2005/8/layout/orgChart1"/>
    <dgm:cxn modelId="{2789F2D1-205F-4081-A559-698F35B31B45}" type="presOf" srcId="{3994E856-E1AA-43A1-8375-035849AF01D5}" destId="{A8D8F823-C2F6-4384-848B-0520FBE4BAFC}" srcOrd="1" destOrd="0" presId="urn:microsoft.com/office/officeart/2005/8/layout/orgChart1"/>
    <dgm:cxn modelId="{93E077DA-EB6F-4BA6-9B95-DB9CE711E990}" type="presOf" srcId="{A33A18E3-4DCB-4B2B-8173-02C1BE50C778}" destId="{5C5689A9-B130-47F4-9ED3-901FACD0980D}" srcOrd="0" destOrd="0" presId="urn:microsoft.com/office/officeart/2005/8/layout/orgChart1"/>
    <dgm:cxn modelId="{65EF45DD-E132-4BC1-A52C-81E739027928}" type="presOf" srcId="{7AB4F349-C3A8-495E-9E5F-63A3E0D80016}" destId="{29D99F6F-A592-4027-82D8-07C1BF371BB2}" srcOrd="0" destOrd="0" presId="urn:microsoft.com/office/officeart/2005/8/layout/orgChart1"/>
    <dgm:cxn modelId="{2B8D66DD-BD87-4499-AE09-148C3A323ED2}" type="presOf" srcId="{D6EB1282-DCD1-4A7A-9BB2-1E8B61D49FEE}" destId="{3D8FF416-DE7E-42E5-95E2-230B29941091}" srcOrd="0" destOrd="0" presId="urn:microsoft.com/office/officeart/2005/8/layout/orgChart1"/>
    <dgm:cxn modelId="{E635DFDE-2B3D-46BF-A102-17B383EB2082}" srcId="{7B3220E4-BD6A-4B00-8581-45219E118EB0}" destId="{B3D4CCA7-7D88-4991-9052-29F5CA8267F0}" srcOrd="1" destOrd="0" parTransId="{B7239EEF-4A68-4925-BDA6-D1B5530020C2}" sibTransId="{1EEB2B54-7A64-40FB-A320-6B2F627D7E6E}"/>
    <dgm:cxn modelId="{B71067E0-B512-4DE5-9AFE-4377B446B279}" srcId="{9D0B38A9-D304-497D-96E3-3624B4110F29}" destId="{01656E62-0AEE-4888-9EEF-112726BD3B86}" srcOrd="0" destOrd="0" parTransId="{ABE48F3E-C8BF-491F-976E-D37B8F11D4E7}" sibTransId="{02D037EC-CF5B-4745-991C-3050BABB06C1}"/>
    <dgm:cxn modelId="{3AFFABE0-D18D-4B78-95CF-ED8E310A467D}" srcId="{5826B5EB-7E04-44DE-BD6E-AC428DF489E2}" destId="{579565A2-7A07-4B12-80F8-DAAC9A610A18}" srcOrd="0" destOrd="0" parTransId="{F0F7547C-DAD7-48C3-8537-3CF0EF173EBE}" sibTransId="{E43B6027-93EE-4C0F-96A8-782FCB210F0E}"/>
    <dgm:cxn modelId="{B0088AE1-8751-4131-A97D-14ED2E55E802}" type="presOf" srcId="{2025DC4A-AF40-428E-80CD-74F195C220B4}" destId="{DE065A41-6D90-424E-A610-F8E67583C9F5}" srcOrd="1" destOrd="0" presId="urn:microsoft.com/office/officeart/2005/8/layout/orgChart1"/>
    <dgm:cxn modelId="{88777CE4-39B8-4DED-B90B-4DE9B325C3EB}" type="presOf" srcId="{8EBCEF26-CC95-4414-9A55-C4D17028FC15}" destId="{6CE1D630-5DFF-461C-BF28-91A950B41722}" srcOrd="1" destOrd="0" presId="urn:microsoft.com/office/officeart/2005/8/layout/orgChart1"/>
    <dgm:cxn modelId="{3C81F6E7-C636-41F0-83BD-6EAB6340548B}" type="presOf" srcId="{5826B5EB-7E04-44DE-BD6E-AC428DF489E2}" destId="{D59134AC-E35C-4688-9851-4069C3D2E8D0}" srcOrd="1" destOrd="0" presId="urn:microsoft.com/office/officeart/2005/8/layout/orgChart1"/>
    <dgm:cxn modelId="{63D104F1-C399-4B0B-88EC-107F2403A6CA}" type="presOf" srcId="{5B559C8E-521A-496C-87AD-AC90AF7684D7}" destId="{0AE50152-2987-4E4F-B13C-0BE82EB33C5A}" srcOrd="1" destOrd="0" presId="urn:microsoft.com/office/officeart/2005/8/layout/orgChart1"/>
    <dgm:cxn modelId="{CA49A9F2-156C-4DC9-8C84-87818B946E94}" type="presOf" srcId="{B7239EEF-4A68-4925-BDA6-D1B5530020C2}" destId="{9A66B3FB-8693-46C3-A000-1308B0271D14}" srcOrd="0" destOrd="0" presId="urn:microsoft.com/office/officeart/2005/8/layout/orgChart1"/>
    <dgm:cxn modelId="{231988F5-EB85-4FE5-9913-95770348A7BA}" type="presOf" srcId="{B913392A-AA83-4BC1-99E5-ABEAB6ADC2C3}" destId="{3F0D35AC-D2F3-4BFB-AACB-7BC5E66A8D24}" srcOrd="0" destOrd="0" presId="urn:microsoft.com/office/officeart/2005/8/layout/orgChart1"/>
    <dgm:cxn modelId="{632FABF8-297C-40C3-B1D9-FAAECBDAA763}" type="presOf" srcId="{7410ED19-A9F0-443A-8CD8-5F1A98D48465}" destId="{2B845A17-6CEB-49B6-9646-0E0A718EC31E}" srcOrd="0" destOrd="0" presId="urn:microsoft.com/office/officeart/2005/8/layout/orgChart1"/>
    <dgm:cxn modelId="{D415A4FA-08BC-42DD-936F-EB39991C747D}" type="presOf" srcId="{C68C12D0-847A-44EE-9A49-A56890E1FB2C}" destId="{880B2BC1-AFAA-42E7-A1C6-C43F51DEF456}" srcOrd="0" destOrd="0" presId="urn:microsoft.com/office/officeart/2005/8/layout/orgChart1"/>
    <dgm:cxn modelId="{63E7FEFC-EFA5-4476-B01B-BB21311C4F57}" type="presOf" srcId="{77CF3705-CA5E-4894-87AE-796E44C52993}" destId="{AED5FF26-3E24-4137-8D1A-79BF69B1311C}" srcOrd="0" destOrd="0" presId="urn:microsoft.com/office/officeart/2005/8/layout/orgChart1"/>
    <dgm:cxn modelId="{BEB153FD-B8A3-4C03-ACC3-C965BD651315}" srcId="{803EADA9-6ADF-49D6-86CE-BBD27FE93252}" destId="{3B103C20-F7D6-4635-AE01-8EFF6A6AC237}" srcOrd="2" destOrd="0" parTransId="{3DE1CF95-4022-483E-9E37-D54741B4B564}" sibTransId="{5944B625-05C6-4EDE-9933-5028ADF9E360}"/>
    <dgm:cxn modelId="{A0715FFE-D306-4036-AE78-A26B934642AC}" type="presOf" srcId="{A33A18E3-4DCB-4B2B-8173-02C1BE50C778}" destId="{EC2A99BE-F009-4A03-ABE4-BCDA3D5ECB84}" srcOrd="1" destOrd="0" presId="urn:microsoft.com/office/officeart/2005/8/layout/orgChart1"/>
    <dgm:cxn modelId="{81ADE6FE-EBF8-4BAC-8FBB-362B4250069B}" type="presOf" srcId="{379F8EA4-BD2D-42B9-A5E0-B10C8CE0A64D}" destId="{73BB7266-F5E4-4E04-9E8C-8621B5E1C41F}" srcOrd="0" destOrd="0" presId="urn:microsoft.com/office/officeart/2005/8/layout/orgChart1"/>
    <dgm:cxn modelId="{28A371FB-A89F-477D-AE6C-3DCF71B922CD}" type="presParOf" srcId="{A1C7A940-FB0A-4F9D-8DCF-E07EC683D906}" destId="{1C86B3AE-6DCF-4589-83FF-D2F5E9271083}" srcOrd="0" destOrd="0" presId="urn:microsoft.com/office/officeart/2005/8/layout/orgChart1"/>
    <dgm:cxn modelId="{A7C21EEA-6FD1-4C30-97D5-4B05C5BD3B0E}" type="presParOf" srcId="{1C86B3AE-6DCF-4589-83FF-D2F5E9271083}" destId="{31632B50-F6C5-442A-B2C7-46575AA963BF}" srcOrd="0" destOrd="0" presId="urn:microsoft.com/office/officeart/2005/8/layout/orgChart1"/>
    <dgm:cxn modelId="{CE68750B-3146-40B2-A230-E92CBC1379D5}" type="presParOf" srcId="{31632B50-F6C5-442A-B2C7-46575AA963BF}" destId="{D0E8001A-C221-42C4-82C3-8690F8D3FADF}" srcOrd="0" destOrd="0" presId="urn:microsoft.com/office/officeart/2005/8/layout/orgChart1"/>
    <dgm:cxn modelId="{F14AF8BE-AB3F-4EF4-9723-90FA6F4A2B7C}" type="presParOf" srcId="{31632B50-F6C5-442A-B2C7-46575AA963BF}" destId="{B09D518F-F98B-4C76-B563-535FC38385DC}" srcOrd="1" destOrd="0" presId="urn:microsoft.com/office/officeart/2005/8/layout/orgChart1"/>
    <dgm:cxn modelId="{AE17F751-7935-4C2E-BAD2-64365A1C49E1}" type="presParOf" srcId="{1C86B3AE-6DCF-4589-83FF-D2F5E9271083}" destId="{F51FF312-F85D-4553-92AD-2290FB369038}" srcOrd="1" destOrd="0" presId="urn:microsoft.com/office/officeart/2005/8/layout/orgChart1"/>
    <dgm:cxn modelId="{2D662E91-FC32-4CCD-8F46-C4138FD6C674}" type="presParOf" srcId="{F51FF312-F85D-4553-92AD-2290FB369038}" destId="{415D06F2-9319-4D2F-9D94-A7E9CDEB567E}" srcOrd="0" destOrd="0" presId="urn:microsoft.com/office/officeart/2005/8/layout/orgChart1"/>
    <dgm:cxn modelId="{4335C3FC-9BE6-4613-B880-09B2CB3B6E2D}" type="presParOf" srcId="{F51FF312-F85D-4553-92AD-2290FB369038}" destId="{53EE1E19-3226-43B5-B60D-C7221232B63A}" srcOrd="1" destOrd="0" presId="urn:microsoft.com/office/officeart/2005/8/layout/orgChart1"/>
    <dgm:cxn modelId="{38628AB8-5671-4981-8AB8-CA05347EEF86}" type="presParOf" srcId="{53EE1E19-3226-43B5-B60D-C7221232B63A}" destId="{153455C0-1E31-4171-AB89-A129BE0D4CC1}" srcOrd="0" destOrd="0" presId="urn:microsoft.com/office/officeart/2005/8/layout/orgChart1"/>
    <dgm:cxn modelId="{B05B4BD1-0142-462A-AAA7-A6D7C9D87161}" type="presParOf" srcId="{153455C0-1E31-4171-AB89-A129BE0D4CC1}" destId="{A72D02AF-4718-4D5E-9796-FF29617C9E42}" srcOrd="0" destOrd="0" presId="urn:microsoft.com/office/officeart/2005/8/layout/orgChart1"/>
    <dgm:cxn modelId="{EC50BD57-0816-4D51-A879-7F6D7433C84F}" type="presParOf" srcId="{153455C0-1E31-4171-AB89-A129BE0D4CC1}" destId="{A8D8F823-C2F6-4384-848B-0520FBE4BAFC}" srcOrd="1" destOrd="0" presId="urn:microsoft.com/office/officeart/2005/8/layout/orgChart1"/>
    <dgm:cxn modelId="{8B1FA6D6-C67C-4BBA-8FDE-D4D96B7C0C56}" type="presParOf" srcId="{53EE1E19-3226-43B5-B60D-C7221232B63A}" destId="{E8490DB3-3FC9-43CD-9DAD-3FA3360D8923}" srcOrd="1" destOrd="0" presId="urn:microsoft.com/office/officeart/2005/8/layout/orgChart1"/>
    <dgm:cxn modelId="{4F305B59-75F0-4896-93A5-CE673B9AC36D}" type="presParOf" srcId="{E8490DB3-3FC9-43CD-9DAD-3FA3360D8923}" destId="{0B5EB349-CEB8-4CE8-9B38-AE18FCEF9503}" srcOrd="0" destOrd="0" presId="urn:microsoft.com/office/officeart/2005/8/layout/orgChart1"/>
    <dgm:cxn modelId="{00869B2C-24F5-4719-A7A1-72EA24271D71}" type="presParOf" srcId="{E8490DB3-3FC9-43CD-9DAD-3FA3360D8923}" destId="{26321EE6-864C-4F73-9735-C7F2BB5208D2}" srcOrd="1" destOrd="0" presId="urn:microsoft.com/office/officeart/2005/8/layout/orgChart1"/>
    <dgm:cxn modelId="{BF8BD285-3059-43E7-B4A8-C31C83EFCBB1}" type="presParOf" srcId="{26321EE6-864C-4F73-9735-C7F2BB5208D2}" destId="{BBAFDA2D-1CCE-4D4D-B0C6-504FC853A12C}" srcOrd="0" destOrd="0" presId="urn:microsoft.com/office/officeart/2005/8/layout/orgChart1"/>
    <dgm:cxn modelId="{E62385E0-D445-4345-B665-8323ADC636A0}" type="presParOf" srcId="{BBAFDA2D-1CCE-4D4D-B0C6-504FC853A12C}" destId="{DCB98976-7252-457B-9F66-06757509EF42}" srcOrd="0" destOrd="0" presId="urn:microsoft.com/office/officeart/2005/8/layout/orgChart1"/>
    <dgm:cxn modelId="{A3AB30FA-087D-4A68-9A11-9BF8ACB53C97}" type="presParOf" srcId="{BBAFDA2D-1CCE-4D4D-B0C6-504FC853A12C}" destId="{C886A2FD-D728-4429-A4E2-452B8318A6F5}" srcOrd="1" destOrd="0" presId="urn:microsoft.com/office/officeart/2005/8/layout/orgChart1"/>
    <dgm:cxn modelId="{C621D765-7374-440D-B365-BEAAFD7A19CA}" type="presParOf" srcId="{26321EE6-864C-4F73-9735-C7F2BB5208D2}" destId="{F1F164B4-3959-4A78-8F47-A199F1C26E76}" srcOrd="1" destOrd="0" presId="urn:microsoft.com/office/officeart/2005/8/layout/orgChart1"/>
    <dgm:cxn modelId="{2F95E808-7173-4B2D-92A9-252DD001B4DE}" type="presParOf" srcId="{F1F164B4-3959-4A78-8F47-A199F1C26E76}" destId="{885045D1-4ED8-4BD2-9AB2-FD0C2B513EF2}" srcOrd="0" destOrd="0" presId="urn:microsoft.com/office/officeart/2005/8/layout/orgChart1"/>
    <dgm:cxn modelId="{3D341378-9C45-4E8A-86C4-9BA6EAC77ACE}" type="presParOf" srcId="{F1F164B4-3959-4A78-8F47-A199F1C26E76}" destId="{5895C507-DC92-458B-9E38-9343BF16401B}" srcOrd="1" destOrd="0" presId="urn:microsoft.com/office/officeart/2005/8/layout/orgChart1"/>
    <dgm:cxn modelId="{3950EFAC-7B9B-4EF6-803A-2D12D59E9E62}" type="presParOf" srcId="{5895C507-DC92-458B-9E38-9343BF16401B}" destId="{A92F70C4-7CF8-4CE0-9E58-E4ECD289CA84}" srcOrd="0" destOrd="0" presId="urn:microsoft.com/office/officeart/2005/8/layout/orgChart1"/>
    <dgm:cxn modelId="{CEB0E564-91EE-44E8-BFCB-9B808981921C}" type="presParOf" srcId="{A92F70C4-7CF8-4CE0-9E58-E4ECD289CA84}" destId="{79749219-D116-44CF-A485-C4B6298FE9EC}" srcOrd="0" destOrd="0" presId="urn:microsoft.com/office/officeart/2005/8/layout/orgChart1"/>
    <dgm:cxn modelId="{633A5FB4-601B-4A93-9D01-5DE09ADB3482}" type="presParOf" srcId="{A92F70C4-7CF8-4CE0-9E58-E4ECD289CA84}" destId="{EBB0C678-CB45-49C3-B03B-DA5A9A076008}" srcOrd="1" destOrd="0" presId="urn:microsoft.com/office/officeart/2005/8/layout/orgChart1"/>
    <dgm:cxn modelId="{6E8E109D-7B04-40AF-909E-DB8C1E513737}" type="presParOf" srcId="{5895C507-DC92-458B-9E38-9343BF16401B}" destId="{4AC25340-CDA1-4765-A104-3FAC297898AC}" srcOrd="1" destOrd="0" presId="urn:microsoft.com/office/officeart/2005/8/layout/orgChart1"/>
    <dgm:cxn modelId="{96ADA0F6-3C9E-4DFC-AC5F-9110DF777975}" type="presParOf" srcId="{4AC25340-CDA1-4765-A104-3FAC297898AC}" destId="{580E23DB-78DB-4BE1-A4F0-1C9B938EA32D}" srcOrd="0" destOrd="0" presId="urn:microsoft.com/office/officeart/2005/8/layout/orgChart1"/>
    <dgm:cxn modelId="{B8EBDDEF-5F74-4677-AD5A-FE64B4A247F1}" type="presParOf" srcId="{4AC25340-CDA1-4765-A104-3FAC297898AC}" destId="{808FD70E-D345-403F-AF24-438340A88CD5}" srcOrd="1" destOrd="0" presId="urn:microsoft.com/office/officeart/2005/8/layout/orgChart1"/>
    <dgm:cxn modelId="{8F9CAC69-7B80-460B-86D0-F25BE8791D73}" type="presParOf" srcId="{808FD70E-D345-403F-AF24-438340A88CD5}" destId="{EFA7802B-3D87-4C6E-A8C7-66869D95A062}" srcOrd="0" destOrd="0" presId="urn:microsoft.com/office/officeart/2005/8/layout/orgChart1"/>
    <dgm:cxn modelId="{9A1DEB30-0901-434F-BE55-96067BD57854}" type="presParOf" srcId="{EFA7802B-3D87-4C6E-A8C7-66869D95A062}" destId="{880B2BC1-AFAA-42E7-A1C6-C43F51DEF456}" srcOrd="0" destOrd="0" presId="urn:microsoft.com/office/officeart/2005/8/layout/orgChart1"/>
    <dgm:cxn modelId="{554AD5DA-36D7-4923-8308-1C58C5FB8FD5}" type="presParOf" srcId="{EFA7802B-3D87-4C6E-A8C7-66869D95A062}" destId="{A39095E0-DA01-41AD-9E80-88E5EA39F98D}" srcOrd="1" destOrd="0" presId="urn:microsoft.com/office/officeart/2005/8/layout/orgChart1"/>
    <dgm:cxn modelId="{C217D9C8-47BD-4A4A-A1EB-B2E8BD9927FD}" type="presParOf" srcId="{808FD70E-D345-403F-AF24-438340A88CD5}" destId="{02FDBFA7-1B7B-42B3-AE7A-CD684698CBDF}" srcOrd="1" destOrd="0" presId="urn:microsoft.com/office/officeart/2005/8/layout/orgChart1"/>
    <dgm:cxn modelId="{AA2FCFF2-034F-40BF-BBD7-3BBFF496FEC9}" type="presParOf" srcId="{808FD70E-D345-403F-AF24-438340A88CD5}" destId="{0FABBB4C-1276-4DEC-87F1-FDF2B7AE9D10}" srcOrd="2" destOrd="0" presId="urn:microsoft.com/office/officeart/2005/8/layout/orgChart1"/>
    <dgm:cxn modelId="{C772042B-ADF7-4E0F-9F42-72DDDBF7F488}" type="presParOf" srcId="{4AC25340-CDA1-4765-A104-3FAC297898AC}" destId="{BC00A509-9371-426E-9DFF-04B69DAF3CC6}" srcOrd="2" destOrd="0" presId="urn:microsoft.com/office/officeart/2005/8/layout/orgChart1"/>
    <dgm:cxn modelId="{01FAA251-2C68-4472-9309-0F363F7078AF}" type="presParOf" srcId="{4AC25340-CDA1-4765-A104-3FAC297898AC}" destId="{BBCB7C69-A6D5-4C91-836F-43344EDA1EF9}" srcOrd="3" destOrd="0" presId="urn:microsoft.com/office/officeart/2005/8/layout/orgChart1"/>
    <dgm:cxn modelId="{7C1741D2-385F-49D7-BD85-BF43679FCD3D}" type="presParOf" srcId="{BBCB7C69-A6D5-4C91-836F-43344EDA1EF9}" destId="{0070ABC1-9E4D-4B17-A8EA-A6F0A03C095C}" srcOrd="0" destOrd="0" presId="urn:microsoft.com/office/officeart/2005/8/layout/orgChart1"/>
    <dgm:cxn modelId="{D73397C4-2728-4E41-B19B-37171F8A442D}" type="presParOf" srcId="{0070ABC1-9E4D-4B17-A8EA-A6F0A03C095C}" destId="{DEBE7853-3D36-4A28-86CF-F9D2D716BA35}" srcOrd="0" destOrd="0" presId="urn:microsoft.com/office/officeart/2005/8/layout/orgChart1"/>
    <dgm:cxn modelId="{74EF2829-0585-47A2-A085-587975C3D4AD}" type="presParOf" srcId="{0070ABC1-9E4D-4B17-A8EA-A6F0A03C095C}" destId="{EDD6720D-EA39-463E-BE5D-137CEB0A7311}" srcOrd="1" destOrd="0" presId="urn:microsoft.com/office/officeart/2005/8/layout/orgChart1"/>
    <dgm:cxn modelId="{E6916372-D8BE-4ABA-A421-F7CD31584FA0}" type="presParOf" srcId="{BBCB7C69-A6D5-4C91-836F-43344EDA1EF9}" destId="{7D893DB1-B7E4-4BF5-BE17-96D172024881}" srcOrd="1" destOrd="0" presId="urn:microsoft.com/office/officeart/2005/8/layout/orgChart1"/>
    <dgm:cxn modelId="{FEB399A5-406C-4134-BBBF-BB4410239481}" type="presParOf" srcId="{BBCB7C69-A6D5-4C91-836F-43344EDA1EF9}" destId="{BD20B1D9-6C1E-4A66-95C0-D35448C747EB}" srcOrd="2" destOrd="0" presId="urn:microsoft.com/office/officeart/2005/8/layout/orgChart1"/>
    <dgm:cxn modelId="{4D7FAB40-AE61-4FF1-86FC-32093F959F0C}" type="presParOf" srcId="{5895C507-DC92-458B-9E38-9343BF16401B}" destId="{D3800818-349D-45B4-ADD3-3CB2C2207741}" srcOrd="2" destOrd="0" presId="urn:microsoft.com/office/officeart/2005/8/layout/orgChart1"/>
    <dgm:cxn modelId="{20596C95-E73A-45E9-841B-FDEF1A9A3E71}" type="presParOf" srcId="{F1F164B4-3959-4A78-8F47-A199F1C26E76}" destId="{6F69851C-4A15-43F9-AE42-B860222B94CD}" srcOrd="2" destOrd="0" presId="urn:microsoft.com/office/officeart/2005/8/layout/orgChart1"/>
    <dgm:cxn modelId="{837ED311-769B-4CB5-A1A0-1A16E0805096}" type="presParOf" srcId="{F1F164B4-3959-4A78-8F47-A199F1C26E76}" destId="{377DCB75-DE6C-4446-AA10-4C9D382917EE}" srcOrd="3" destOrd="0" presId="urn:microsoft.com/office/officeart/2005/8/layout/orgChart1"/>
    <dgm:cxn modelId="{540C128B-FE0C-43E9-A988-C200E879621E}" type="presParOf" srcId="{377DCB75-DE6C-4446-AA10-4C9D382917EE}" destId="{515B765F-5FA2-4EB5-AB43-C9810659659E}" srcOrd="0" destOrd="0" presId="urn:microsoft.com/office/officeart/2005/8/layout/orgChart1"/>
    <dgm:cxn modelId="{DDF4B879-E998-4B8F-90E6-876744E97F33}" type="presParOf" srcId="{515B765F-5FA2-4EB5-AB43-C9810659659E}" destId="{261984F9-F331-45FE-B31B-3D0AD42DC70F}" srcOrd="0" destOrd="0" presId="urn:microsoft.com/office/officeart/2005/8/layout/orgChart1"/>
    <dgm:cxn modelId="{FA949D44-C02C-40C8-9E69-6B991B49DB87}" type="presParOf" srcId="{515B765F-5FA2-4EB5-AB43-C9810659659E}" destId="{BF432097-7597-47D8-B2F8-F6BAFDB5B179}" srcOrd="1" destOrd="0" presId="urn:microsoft.com/office/officeart/2005/8/layout/orgChart1"/>
    <dgm:cxn modelId="{08C04E7F-9F66-40A9-B4F7-38A37289B31F}" type="presParOf" srcId="{377DCB75-DE6C-4446-AA10-4C9D382917EE}" destId="{9FC79CBC-83A7-4776-8703-B312D85BE261}" srcOrd="1" destOrd="0" presId="urn:microsoft.com/office/officeart/2005/8/layout/orgChart1"/>
    <dgm:cxn modelId="{D8E77F8C-2B42-4DAC-972F-DA73129C74AE}" type="presParOf" srcId="{9FC79CBC-83A7-4776-8703-B312D85BE261}" destId="{9E6216A3-AE37-4A45-986F-83005544FAA7}" srcOrd="0" destOrd="0" presId="urn:microsoft.com/office/officeart/2005/8/layout/orgChart1"/>
    <dgm:cxn modelId="{335BEE9A-D31C-4A3F-BB88-2B3299BF5512}" type="presParOf" srcId="{9FC79CBC-83A7-4776-8703-B312D85BE261}" destId="{216AFD8A-7A0D-4C88-AD39-60AAFA9E6441}" srcOrd="1" destOrd="0" presId="urn:microsoft.com/office/officeart/2005/8/layout/orgChart1"/>
    <dgm:cxn modelId="{3DE800EA-7B58-4EAC-99B7-D61230B1B894}" type="presParOf" srcId="{216AFD8A-7A0D-4C88-AD39-60AAFA9E6441}" destId="{295A8908-E33F-4352-A518-8D4E7EB5B90E}" srcOrd="0" destOrd="0" presId="urn:microsoft.com/office/officeart/2005/8/layout/orgChart1"/>
    <dgm:cxn modelId="{409EDB0A-E4BE-48B4-ADAD-2893FF5DFC38}" type="presParOf" srcId="{295A8908-E33F-4352-A518-8D4E7EB5B90E}" destId="{D764DE90-440A-42EA-A219-413381C61F64}" srcOrd="0" destOrd="0" presId="urn:microsoft.com/office/officeart/2005/8/layout/orgChart1"/>
    <dgm:cxn modelId="{8B1B8029-5D2D-42BE-8C1F-0059F4E8E6D4}" type="presParOf" srcId="{295A8908-E33F-4352-A518-8D4E7EB5B90E}" destId="{20A767F4-1EE8-4232-A398-363E424DADBF}" srcOrd="1" destOrd="0" presId="urn:microsoft.com/office/officeart/2005/8/layout/orgChart1"/>
    <dgm:cxn modelId="{B5FA4A95-BB41-4FEC-B8DD-6F9DD187BC3C}" type="presParOf" srcId="{216AFD8A-7A0D-4C88-AD39-60AAFA9E6441}" destId="{32BE5FE4-3AB7-41F7-AF69-FCC9D50A8BE1}" srcOrd="1" destOrd="0" presId="urn:microsoft.com/office/officeart/2005/8/layout/orgChart1"/>
    <dgm:cxn modelId="{42863837-0D11-4782-A914-F77C96A6D7D0}" type="presParOf" srcId="{216AFD8A-7A0D-4C88-AD39-60AAFA9E6441}" destId="{2719F77B-DF61-459B-9170-14129426920E}" srcOrd="2" destOrd="0" presId="urn:microsoft.com/office/officeart/2005/8/layout/orgChart1"/>
    <dgm:cxn modelId="{4B9D1FAD-15FD-4204-892D-E768A412F030}" type="presParOf" srcId="{9FC79CBC-83A7-4776-8703-B312D85BE261}" destId="{9A66B3FB-8693-46C3-A000-1308B0271D14}" srcOrd="2" destOrd="0" presId="urn:microsoft.com/office/officeart/2005/8/layout/orgChart1"/>
    <dgm:cxn modelId="{94B9CA33-8FE7-46B8-A655-D1D1A4730418}" type="presParOf" srcId="{9FC79CBC-83A7-4776-8703-B312D85BE261}" destId="{DC9F1091-8E48-48C5-9474-3B2DA3E0E31D}" srcOrd="3" destOrd="0" presId="urn:microsoft.com/office/officeart/2005/8/layout/orgChart1"/>
    <dgm:cxn modelId="{F27FB580-4658-4C4F-8B39-A0433FDE6790}" type="presParOf" srcId="{DC9F1091-8E48-48C5-9474-3B2DA3E0E31D}" destId="{D4F805C4-C900-4C4D-BF9F-2F6F4910AE00}" srcOrd="0" destOrd="0" presId="urn:microsoft.com/office/officeart/2005/8/layout/orgChart1"/>
    <dgm:cxn modelId="{0E0B6E0B-3173-4F2F-B050-E452625CA2DE}" type="presParOf" srcId="{D4F805C4-C900-4C4D-BF9F-2F6F4910AE00}" destId="{91C44C84-30C2-40D6-B55E-33FB4BEF95B8}" srcOrd="0" destOrd="0" presId="urn:microsoft.com/office/officeart/2005/8/layout/orgChart1"/>
    <dgm:cxn modelId="{830D09B0-BF9D-423F-9633-3BE5F53A8B1B}" type="presParOf" srcId="{D4F805C4-C900-4C4D-BF9F-2F6F4910AE00}" destId="{BC973FF4-93E3-4E97-964B-491AA90CD02A}" srcOrd="1" destOrd="0" presId="urn:microsoft.com/office/officeart/2005/8/layout/orgChart1"/>
    <dgm:cxn modelId="{3A2AF200-2D3A-4027-B3BB-A2CA30B815CB}" type="presParOf" srcId="{DC9F1091-8E48-48C5-9474-3B2DA3E0E31D}" destId="{45688E18-92F6-4065-9E22-ACED93543534}" srcOrd="1" destOrd="0" presId="urn:microsoft.com/office/officeart/2005/8/layout/orgChart1"/>
    <dgm:cxn modelId="{100E7A5C-B2E8-417A-9ABD-98DA0C12DA86}" type="presParOf" srcId="{DC9F1091-8E48-48C5-9474-3B2DA3E0E31D}" destId="{CB6D25D3-CB2E-4CD9-82B4-744647C3366F}" srcOrd="2" destOrd="0" presId="urn:microsoft.com/office/officeart/2005/8/layout/orgChart1"/>
    <dgm:cxn modelId="{3127DA08-7529-4096-9B26-BCE2CAF84DA1}" type="presParOf" srcId="{377DCB75-DE6C-4446-AA10-4C9D382917EE}" destId="{89142A50-392F-426D-BCB4-24603365ECD9}" srcOrd="2" destOrd="0" presId="urn:microsoft.com/office/officeart/2005/8/layout/orgChart1"/>
    <dgm:cxn modelId="{FF69AC07-D4E2-4BEA-A25F-9C611E19702D}" type="presParOf" srcId="{F1F164B4-3959-4A78-8F47-A199F1C26E76}" destId="{E23DAF9E-15F2-4E83-ABCF-198F09256E6A}" srcOrd="4" destOrd="0" presId="urn:microsoft.com/office/officeart/2005/8/layout/orgChart1"/>
    <dgm:cxn modelId="{D1369DE2-72E5-4CF3-BA58-848EF81A0AFF}" type="presParOf" srcId="{F1F164B4-3959-4A78-8F47-A199F1C26E76}" destId="{F0328548-0BF6-4D17-AF38-DE5F0D560E5F}" srcOrd="5" destOrd="0" presId="urn:microsoft.com/office/officeart/2005/8/layout/orgChart1"/>
    <dgm:cxn modelId="{9CF18F27-1855-4F23-BD2B-2AED60D4D740}" type="presParOf" srcId="{F0328548-0BF6-4D17-AF38-DE5F0D560E5F}" destId="{79596366-717C-418B-B8CD-CB7B1FE3A962}" srcOrd="0" destOrd="0" presId="urn:microsoft.com/office/officeart/2005/8/layout/orgChart1"/>
    <dgm:cxn modelId="{25BF8777-773F-4F20-9401-FC40C52C4E90}" type="presParOf" srcId="{79596366-717C-418B-B8CD-CB7B1FE3A962}" destId="{7B8B867F-177B-4D06-9E4B-778B340A7E97}" srcOrd="0" destOrd="0" presId="urn:microsoft.com/office/officeart/2005/8/layout/orgChart1"/>
    <dgm:cxn modelId="{FB4C16D1-DBFB-4207-99FB-D671C2E79791}" type="presParOf" srcId="{79596366-717C-418B-B8CD-CB7B1FE3A962}" destId="{4E3E1AC0-86EB-431B-859B-CE19D9C2E0B7}" srcOrd="1" destOrd="0" presId="urn:microsoft.com/office/officeart/2005/8/layout/orgChart1"/>
    <dgm:cxn modelId="{5C6960D5-0EB6-49FF-AAAB-6A23AB79A821}" type="presParOf" srcId="{F0328548-0BF6-4D17-AF38-DE5F0D560E5F}" destId="{1E214E5F-1719-447C-A1A6-140132874541}" srcOrd="1" destOrd="0" presId="urn:microsoft.com/office/officeart/2005/8/layout/orgChart1"/>
    <dgm:cxn modelId="{1827603C-4FB7-4084-B678-6822EFBCAE21}" type="presParOf" srcId="{1E214E5F-1719-447C-A1A6-140132874541}" destId="{8BDD336E-B3DA-443F-B769-1BB3C402796E}" srcOrd="0" destOrd="0" presId="urn:microsoft.com/office/officeart/2005/8/layout/orgChart1"/>
    <dgm:cxn modelId="{8F3B63A8-331A-446E-8DD1-D7E3F2A321B4}" type="presParOf" srcId="{1E214E5F-1719-447C-A1A6-140132874541}" destId="{D0CC2943-B596-49D6-914A-F443D23010F4}" srcOrd="1" destOrd="0" presId="urn:microsoft.com/office/officeart/2005/8/layout/orgChart1"/>
    <dgm:cxn modelId="{FD3D2C23-8CF1-41A1-AB69-FE68ED3410BA}" type="presParOf" srcId="{D0CC2943-B596-49D6-914A-F443D23010F4}" destId="{9F793CAA-0806-48A1-B295-51796A950FD8}" srcOrd="0" destOrd="0" presId="urn:microsoft.com/office/officeart/2005/8/layout/orgChart1"/>
    <dgm:cxn modelId="{0E747017-FF21-469F-AC54-8EE03C9E1090}" type="presParOf" srcId="{9F793CAA-0806-48A1-B295-51796A950FD8}" destId="{F7844CD7-0B39-41B9-BC19-70FCB9EEDC8A}" srcOrd="0" destOrd="0" presId="urn:microsoft.com/office/officeart/2005/8/layout/orgChart1"/>
    <dgm:cxn modelId="{63D3E832-6B2F-4443-A4DF-E9AE7D392FA1}" type="presParOf" srcId="{9F793CAA-0806-48A1-B295-51796A950FD8}" destId="{8B53CF8D-122F-493D-B062-F1BF6FC8D60E}" srcOrd="1" destOrd="0" presId="urn:microsoft.com/office/officeart/2005/8/layout/orgChart1"/>
    <dgm:cxn modelId="{6FE85612-A0BC-46AA-961C-2ADE0E1CB812}" type="presParOf" srcId="{D0CC2943-B596-49D6-914A-F443D23010F4}" destId="{BA9FF32B-A8C7-450D-A702-AF87E9B98E99}" srcOrd="1" destOrd="0" presId="urn:microsoft.com/office/officeart/2005/8/layout/orgChart1"/>
    <dgm:cxn modelId="{BAD4D5E6-5F7B-4B2B-8130-10EA5DBD8578}" type="presParOf" srcId="{D0CC2943-B596-49D6-914A-F443D23010F4}" destId="{27472070-D654-477A-895A-AC138833E9ED}" srcOrd="2" destOrd="0" presId="urn:microsoft.com/office/officeart/2005/8/layout/orgChart1"/>
    <dgm:cxn modelId="{88BCE3B7-2B58-4337-8899-302BC4BFAD8F}" type="presParOf" srcId="{1E214E5F-1719-447C-A1A6-140132874541}" destId="{3F0D35AC-D2F3-4BFB-AACB-7BC5E66A8D24}" srcOrd="2" destOrd="0" presId="urn:microsoft.com/office/officeart/2005/8/layout/orgChart1"/>
    <dgm:cxn modelId="{3C4F6932-36AE-463A-8E45-A2EFD2CAF501}" type="presParOf" srcId="{1E214E5F-1719-447C-A1A6-140132874541}" destId="{C5D70A43-C4B7-4058-9350-9BC9CA288651}" srcOrd="3" destOrd="0" presId="urn:microsoft.com/office/officeart/2005/8/layout/orgChart1"/>
    <dgm:cxn modelId="{36B4F151-F7A3-4A31-9D1F-774404616E2C}" type="presParOf" srcId="{C5D70A43-C4B7-4058-9350-9BC9CA288651}" destId="{6F16A28A-3B49-42B1-B277-320B4201C53C}" srcOrd="0" destOrd="0" presId="urn:microsoft.com/office/officeart/2005/8/layout/orgChart1"/>
    <dgm:cxn modelId="{C1AA96CE-5A7B-4386-A02B-3481FA88E923}" type="presParOf" srcId="{6F16A28A-3B49-42B1-B277-320B4201C53C}" destId="{5C5689A9-B130-47F4-9ED3-901FACD0980D}" srcOrd="0" destOrd="0" presId="urn:microsoft.com/office/officeart/2005/8/layout/orgChart1"/>
    <dgm:cxn modelId="{090E5892-5824-414C-A0BE-F18FD977D80B}" type="presParOf" srcId="{6F16A28A-3B49-42B1-B277-320B4201C53C}" destId="{EC2A99BE-F009-4A03-ABE4-BCDA3D5ECB84}" srcOrd="1" destOrd="0" presId="urn:microsoft.com/office/officeart/2005/8/layout/orgChart1"/>
    <dgm:cxn modelId="{1C4CCA05-0691-4AE3-9756-9925C5FEC06B}" type="presParOf" srcId="{C5D70A43-C4B7-4058-9350-9BC9CA288651}" destId="{7269A81A-13FC-4EF3-829C-354BDBD25F5C}" srcOrd="1" destOrd="0" presId="urn:microsoft.com/office/officeart/2005/8/layout/orgChart1"/>
    <dgm:cxn modelId="{E4CFDE36-3A26-4ADA-8B61-4547F40433BC}" type="presParOf" srcId="{C5D70A43-C4B7-4058-9350-9BC9CA288651}" destId="{8F56D103-34FB-4695-A170-A8773842C760}" srcOrd="2" destOrd="0" presId="urn:microsoft.com/office/officeart/2005/8/layout/orgChart1"/>
    <dgm:cxn modelId="{2EF69483-7391-4400-9B71-D9A9839D0ED2}" type="presParOf" srcId="{F0328548-0BF6-4D17-AF38-DE5F0D560E5F}" destId="{C206241F-C1E3-4531-B45B-0D0BB779D43B}" srcOrd="2" destOrd="0" presId="urn:microsoft.com/office/officeart/2005/8/layout/orgChart1"/>
    <dgm:cxn modelId="{0CB8B575-BBA8-47B3-963F-F8273416B457}" type="presParOf" srcId="{26321EE6-864C-4F73-9735-C7F2BB5208D2}" destId="{775A6850-1CAF-4DE9-838B-BEB034ED31A6}" srcOrd="2" destOrd="0" presId="urn:microsoft.com/office/officeart/2005/8/layout/orgChart1"/>
    <dgm:cxn modelId="{657A6ABD-3B6D-4AF3-B69E-3A2D8F4AD497}" type="presParOf" srcId="{53EE1E19-3226-43B5-B60D-C7221232B63A}" destId="{474B0EBF-AE48-4492-A8C7-85DDA265DA22}" srcOrd="2" destOrd="0" presId="urn:microsoft.com/office/officeart/2005/8/layout/orgChart1"/>
    <dgm:cxn modelId="{72166DE3-70A7-4A54-87E3-5EF7CC73D986}" type="presParOf" srcId="{474B0EBF-AE48-4492-A8C7-85DDA265DA22}" destId="{067F686F-94DC-4418-81C4-7269014CCFA8}" srcOrd="0" destOrd="0" presId="urn:microsoft.com/office/officeart/2005/8/layout/orgChart1"/>
    <dgm:cxn modelId="{79BF288B-5332-4262-8313-244D6185CD28}" type="presParOf" srcId="{474B0EBF-AE48-4492-A8C7-85DDA265DA22}" destId="{F89DED2E-A121-4ED5-87CC-E4D170A5C4EC}" srcOrd="1" destOrd="0" presId="urn:microsoft.com/office/officeart/2005/8/layout/orgChart1"/>
    <dgm:cxn modelId="{9424ACBC-DE71-44AF-B722-122214506427}" type="presParOf" srcId="{F89DED2E-A121-4ED5-87CC-E4D170A5C4EC}" destId="{4F194FE7-B900-4B5F-A112-348B75351F5E}" srcOrd="0" destOrd="0" presId="urn:microsoft.com/office/officeart/2005/8/layout/orgChart1"/>
    <dgm:cxn modelId="{F7F651DB-CC5C-4710-9C60-FFF371AEA006}" type="presParOf" srcId="{4F194FE7-B900-4B5F-A112-348B75351F5E}" destId="{73BB7266-F5E4-4E04-9E8C-8621B5E1C41F}" srcOrd="0" destOrd="0" presId="urn:microsoft.com/office/officeart/2005/8/layout/orgChart1"/>
    <dgm:cxn modelId="{B3C8D39B-9CE6-4B64-A108-BC01F66D6BB5}" type="presParOf" srcId="{4F194FE7-B900-4B5F-A112-348B75351F5E}" destId="{AA153A02-5074-415C-B6EC-B265B7D3DA44}" srcOrd="1" destOrd="0" presId="urn:microsoft.com/office/officeart/2005/8/layout/orgChart1"/>
    <dgm:cxn modelId="{7CE7103F-A4BA-4C39-9A82-2D4A73207F01}" type="presParOf" srcId="{F89DED2E-A121-4ED5-87CC-E4D170A5C4EC}" destId="{81F01CB0-7851-4CFB-B620-026945322545}" srcOrd="1" destOrd="0" presId="urn:microsoft.com/office/officeart/2005/8/layout/orgChart1"/>
    <dgm:cxn modelId="{77661EDD-45B5-49AF-8F81-D1DEA997ABE7}" type="presParOf" srcId="{F89DED2E-A121-4ED5-87CC-E4D170A5C4EC}" destId="{EFD9C6EB-D0FA-4335-B965-B5EF1D29B8F7}" srcOrd="2" destOrd="0" presId="urn:microsoft.com/office/officeart/2005/8/layout/orgChart1"/>
    <dgm:cxn modelId="{3504F867-367C-4417-80C3-D072288FE240}" type="presParOf" srcId="{F51FF312-F85D-4553-92AD-2290FB369038}" destId="{6AB0349C-4B76-4DDC-BDF9-A8FDE1DB1FFC}" srcOrd="2" destOrd="0" presId="urn:microsoft.com/office/officeart/2005/8/layout/orgChart1"/>
    <dgm:cxn modelId="{C6FC78F9-27AC-4A16-9BE7-4F642E4A0DE0}" type="presParOf" srcId="{F51FF312-F85D-4553-92AD-2290FB369038}" destId="{897B9052-21AA-4D60-BCD9-D5A2293796A1}" srcOrd="3" destOrd="0" presId="urn:microsoft.com/office/officeart/2005/8/layout/orgChart1"/>
    <dgm:cxn modelId="{36739EAA-4D8D-4D60-9DEA-DFA59FA70F4A}" type="presParOf" srcId="{897B9052-21AA-4D60-BCD9-D5A2293796A1}" destId="{504030D4-E2CE-4AAE-B303-2555055220D3}" srcOrd="0" destOrd="0" presId="urn:microsoft.com/office/officeart/2005/8/layout/orgChart1"/>
    <dgm:cxn modelId="{05F34F5C-E3EF-4723-9E0D-7F80721E4474}" type="presParOf" srcId="{504030D4-E2CE-4AAE-B303-2555055220D3}" destId="{A0AF5E7F-9CD9-4CAB-9649-CE043350A65A}" srcOrd="0" destOrd="0" presId="urn:microsoft.com/office/officeart/2005/8/layout/orgChart1"/>
    <dgm:cxn modelId="{A5BF5C7B-12E5-4171-85F0-82DB1B9BAF8D}" type="presParOf" srcId="{504030D4-E2CE-4AAE-B303-2555055220D3}" destId="{DE065A41-6D90-424E-A610-F8E67583C9F5}" srcOrd="1" destOrd="0" presId="urn:microsoft.com/office/officeart/2005/8/layout/orgChart1"/>
    <dgm:cxn modelId="{3F0E274A-CA95-43B3-BFB3-F4B08DBFF657}" type="presParOf" srcId="{897B9052-21AA-4D60-BCD9-D5A2293796A1}" destId="{5E036E92-41D6-419E-A40A-338C91CFD4A8}" srcOrd="1" destOrd="0" presId="urn:microsoft.com/office/officeart/2005/8/layout/orgChart1"/>
    <dgm:cxn modelId="{97615E8F-3D66-45A2-B67E-8910462A30CD}" type="presParOf" srcId="{897B9052-21AA-4D60-BCD9-D5A2293796A1}" destId="{CDA20F3A-0102-4F80-A395-8781A77C7780}" srcOrd="2" destOrd="0" presId="urn:microsoft.com/office/officeart/2005/8/layout/orgChart1"/>
    <dgm:cxn modelId="{89AC5478-3EF4-4C37-92FD-40F38DF90086}" type="presParOf" srcId="{1C86B3AE-6DCF-4589-83FF-D2F5E9271083}" destId="{2A10D4AB-2ADF-4310-A001-17568A087CCF}" srcOrd="2" destOrd="0" presId="urn:microsoft.com/office/officeart/2005/8/layout/orgChart1"/>
    <dgm:cxn modelId="{6FB7FCBB-15D8-4DDF-BCCF-E7D0CCFB27BB}" type="presParOf" srcId="{2A10D4AB-2ADF-4310-A001-17568A087CCF}" destId="{3EE1B6C9-5ADF-4ACB-8EC8-AC3FED429B74}" srcOrd="0" destOrd="0" presId="urn:microsoft.com/office/officeart/2005/8/layout/orgChart1"/>
    <dgm:cxn modelId="{F9051617-94F5-4F11-9AE5-0F5EDB449E38}" type="presParOf" srcId="{2A10D4AB-2ADF-4310-A001-17568A087CCF}" destId="{2221C9CC-81BE-45A5-AD0D-529EE93AA661}" srcOrd="1" destOrd="0" presId="urn:microsoft.com/office/officeart/2005/8/layout/orgChart1"/>
    <dgm:cxn modelId="{0E514DAD-C619-4E82-8D1F-6A370EF6977B}" type="presParOf" srcId="{2221C9CC-81BE-45A5-AD0D-529EE93AA661}" destId="{6FF7585C-BC8B-49BF-BE13-AB1BBE000E4F}" srcOrd="0" destOrd="0" presId="urn:microsoft.com/office/officeart/2005/8/layout/orgChart1"/>
    <dgm:cxn modelId="{0F49A006-3BB9-488D-8B8F-093BB4A9AB16}" type="presParOf" srcId="{6FF7585C-BC8B-49BF-BE13-AB1BBE000E4F}" destId="{3917E51B-5893-48B3-AA31-E004ACA2B483}" srcOrd="0" destOrd="0" presId="urn:microsoft.com/office/officeart/2005/8/layout/orgChart1"/>
    <dgm:cxn modelId="{3C7C65B9-F1B1-42B7-A8D3-23314212506B}" type="presParOf" srcId="{6FF7585C-BC8B-49BF-BE13-AB1BBE000E4F}" destId="{5E177BC0-AB3D-4F32-9D77-06DEE75E75D7}" srcOrd="1" destOrd="0" presId="urn:microsoft.com/office/officeart/2005/8/layout/orgChart1"/>
    <dgm:cxn modelId="{B971B4D7-1741-4EAD-9B41-AB454C18C6E1}" type="presParOf" srcId="{2221C9CC-81BE-45A5-AD0D-529EE93AA661}" destId="{9B0F4105-B2EB-4AAD-A92D-510B69E40684}" srcOrd="1" destOrd="0" presId="urn:microsoft.com/office/officeart/2005/8/layout/orgChart1"/>
    <dgm:cxn modelId="{2D2BB0E1-F466-4190-ADC3-F1F993C2F27A}" type="presParOf" srcId="{2221C9CC-81BE-45A5-AD0D-529EE93AA661}" destId="{D5B180D2-E6BB-446D-B67D-3825D20E2231}" srcOrd="2" destOrd="0" presId="urn:microsoft.com/office/officeart/2005/8/layout/orgChart1"/>
    <dgm:cxn modelId="{456C7CC1-92B1-4224-AC20-119EB7DFD72D}" type="presParOf" srcId="{A1C7A940-FB0A-4F9D-8DCF-E07EC683D906}" destId="{BB91BB38-4163-407B-8997-A60590448591}" srcOrd="1" destOrd="0" presId="urn:microsoft.com/office/officeart/2005/8/layout/orgChart1"/>
    <dgm:cxn modelId="{8C28EE0D-F3CC-44A6-9AD1-80ED9DA977FE}" type="presParOf" srcId="{BB91BB38-4163-407B-8997-A60590448591}" destId="{356CAED0-E66F-4A2D-A998-A951DD1F6A93}" srcOrd="0" destOrd="0" presId="urn:microsoft.com/office/officeart/2005/8/layout/orgChart1"/>
    <dgm:cxn modelId="{05C24083-EC90-4356-8467-B5B96C158EAC}" type="presParOf" srcId="{356CAED0-E66F-4A2D-A998-A951DD1F6A93}" destId="{3D8FF416-DE7E-42E5-95E2-230B29941091}" srcOrd="0" destOrd="0" presId="urn:microsoft.com/office/officeart/2005/8/layout/orgChart1"/>
    <dgm:cxn modelId="{7360743E-09EF-4B68-9F57-B435F3077642}" type="presParOf" srcId="{356CAED0-E66F-4A2D-A998-A951DD1F6A93}" destId="{23CB035B-D45E-4686-A070-ACDA90129FBA}" srcOrd="1" destOrd="0" presId="urn:microsoft.com/office/officeart/2005/8/layout/orgChart1"/>
    <dgm:cxn modelId="{BFDACC50-A458-4F50-8A4F-9BF4C2B9F326}" type="presParOf" srcId="{BB91BB38-4163-407B-8997-A60590448591}" destId="{A1F61EB1-713E-40C7-85ED-2D780F39FBE3}" srcOrd="1" destOrd="0" presId="urn:microsoft.com/office/officeart/2005/8/layout/orgChart1"/>
    <dgm:cxn modelId="{79786317-A4B5-4CE9-AB35-3ED7D73769C1}" type="presParOf" srcId="{A1F61EB1-713E-40C7-85ED-2D780F39FBE3}" destId="{36BF6DAD-7B36-4E45-90A6-5B287ED1C7BB}" srcOrd="0" destOrd="0" presId="urn:microsoft.com/office/officeart/2005/8/layout/orgChart1"/>
    <dgm:cxn modelId="{8FB6C3D0-AB6A-4FE1-8C7E-7405E7FF0D3E}" type="presParOf" srcId="{A1F61EB1-713E-40C7-85ED-2D780F39FBE3}" destId="{18FAF022-9897-4681-9DFF-90DB0387432C}" srcOrd="1" destOrd="0" presId="urn:microsoft.com/office/officeart/2005/8/layout/orgChart1"/>
    <dgm:cxn modelId="{5710CCA5-C659-47F3-8ADF-9F33BFF4165A}" type="presParOf" srcId="{18FAF022-9897-4681-9DFF-90DB0387432C}" destId="{F2F192F6-C54B-4BB0-B2AB-C77BCA0B2A3E}" srcOrd="0" destOrd="0" presId="urn:microsoft.com/office/officeart/2005/8/layout/orgChart1"/>
    <dgm:cxn modelId="{ABDE86FE-8ED1-4F03-9B1D-A23EEF9D11AF}" type="presParOf" srcId="{F2F192F6-C54B-4BB0-B2AB-C77BCA0B2A3E}" destId="{347CED08-5387-4A3D-8541-222F91B34657}" srcOrd="0" destOrd="0" presId="urn:microsoft.com/office/officeart/2005/8/layout/orgChart1"/>
    <dgm:cxn modelId="{40147B0E-296F-4594-B80D-67B801D3F8EF}" type="presParOf" srcId="{F2F192F6-C54B-4BB0-B2AB-C77BCA0B2A3E}" destId="{0AE50152-2987-4E4F-B13C-0BE82EB33C5A}" srcOrd="1" destOrd="0" presId="urn:microsoft.com/office/officeart/2005/8/layout/orgChart1"/>
    <dgm:cxn modelId="{B07BFDB6-1505-4507-B691-3053A7F02611}" type="presParOf" srcId="{18FAF022-9897-4681-9DFF-90DB0387432C}" destId="{3678F872-D8AE-46EE-A987-BBEADB23AC57}" srcOrd="1" destOrd="0" presId="urn:microsoft.com/office/officeart/2005/8/layout/orgChart1"/>
    <dgm:cxn modelId="{4036BD88-4DF6-4F86-A28C-B752369FD2EC}" type="presParOf" srcId="{3678F872-D8AE-46EE-A987-BBEADB23AC57}" destId="{667B1D91-E245-43BF-94C9-5E3B9E9182BD}" srcOrd="0" destOrd="0" presId="urn:microsoft.com/office/officeart/2005/8/layout/orgChart1"/>
    <dgm:cxn modelId="{D6BB6F07-CC5C-4725-BEF2-F7B3F683EC9B}" type="presParOf" srcId="{3678F872-D8AE-46EE-A987-BBEADB23AC57}" destId="{F626F149-8003-46EC-AF10-3E3B81A3AA70}" srcOrd="1" destOrd="0" presId="urn:microsoft.com/office/officeart/2005/8/layout/orgChart1"/>
    <dgm:cxn modelId="{702E9212-2090-4C00-9034-A4CA2E460D43}" type="presParOf" srcId="{F626F149-8003-46EC-AF10-3E3B81A3AA70}" destId="{E0385A9D-2B68-43D0-B93E-35043D0C7616}" srcOrd="0" destOrd="0" presId="urn:microsoft.com/office/officeart/2005/8/layout/orgChart1"/>
    <dgm:cxn modelId="{BE92772C-3EC6-426B-9528-4500B1FDF20D}" type="presParOf" srcId="{E0385A9D-2B68-43D0-B93E-35043D0C7616}" destId="{862CE1B4-47F0-4489-BE0F-F0E4984F2F55}" srcOrd="0" destOrd="0" presId="urn:microsoft.com/office/officeart/2005/8/layout/orgChart1"/>
    <dgm:cxn modelId="{76D3F795-6549-4120-AF7F-B742FF671852}" type="presParOf" srcId="{E0385A9D-2B68-43D0-B93E-35043D0C7616}" destId="{794CAA09-7494-465F-B114-D175143B3CBA}" srcOrd="1" destOrd="0" presId="urn:microsoft.com/office/officeart/2005/8/layout/orgChart1"/>
    <dgm:cxn modelId="{D92BC0B2-5A79-4455-B625-42D52F651EFE}" type="presParOf" srcId="{F626F149-8003-46EC-AF10-3E3B81A3AA70}" destId="{320EA151-0E31-4770-A85E-2C76F29F2B86}" srcOrd="1" destOrd="0" presId="urn:microsoft.com/office/officeart/2005/8/layout/orgChart1"/>
    <dgm:cxn modelId="{8CE11E0B-157B-429B-B479-84AAF7146B1E}" type="presParOf" srcId="{F626F149-8003-46EC-AF10-3E3B81A3AA70}" destId="{F0B55A0F-D4D1-4368-8480-23E3FC0F1CAA}" srcOrd="2" destOrd="0" presId="urn:microsoft.com/office/officeart/2005/8/layout/orgChart1"/>
    <dgm:cxn modelId="{191ECB43-DF1A-414A-9231-1BCF6069CB8F}" type="presParOf" srcId="{3678F872-D8AE-46EE-A987-BBEADB23AC57}" destId="{315E6249-625C-47D9-9178-1AC7747DBC4F}" srcOrd="2" destOrd="0" presId="urn:microsoft.com/office/officeart/2005/8/layout/orgChart1"/>
    <dgm:cxn modelId="{6262382E-7B24-4717-86BC-7D3B78A1FDE0}" type="presParOf" srcId="{3678F872-D8AE-46EE-A987-BBEADB23AC57}" destId="{AB34B5AA-E1A4-4DEE-99E6-2ABE4A4F1C7D}" srcOrd="3" destOrd="0" presId="urn:microsoft.com/office/officeart/2005/8/layout/orgChart1"/>
    <dgm:cxn modelId="{9CBE69A5-6D90-4470-AF9D-1F81521AD662}" type="presParOf" srcId="{AB34B5AA-E1A4-4DEE-99E6-2ABE4A4F1C7D}" destId="{F2A0D538-869D-485C-BB6A-9693916D3EF1}" srcOrd="0" destOrd="0" presId="urn:microsoft.com/office/officeart/2005/8/layout/orgChart1"/>
    <dgm:cxn modelId="{620E9182-EE70-428A-8714-48F3DEB5280E}" type="presParOf" srcId="{F2A0D538-869D-485C-BB6A-9693916D3EF1}" destId="{531B6D97-ADFD-4F13-81DB-D4F767499B80}" srcOrd="0" destOrd="0" presId="urn:microsoft.com/office/officeart/2005/8/layout/orgChart1"/>
    <dgm:cxn modelId="{7F3F8E21-A059-4C5B-8E5D-C31C7BCA9C9B}" type="presParOf" srcId="{F2A0D538-869D-485C-BB6A-9693916D3EF1}" destId="{325E6F7D-BC53-40EC-9110-56DC9C02C856}" srcOrd="1" destOrd="0" presId="urn:microsoft.com/office/officeart/2005/8/layout/orgChart1"/>
    <dgm:cxn modelId="{4DB021E1-6F55-4263-B26A-13073DD79622}" type="presParOf" srcId="{AB34B5AA-E1A4-4DEE-99E6-2ABE4A4F1C7D}" destId="{9EB3065A-67E2-468C-9A70-F10D69DE78C1}" srcOrd="1" destOrd="0" presId="urn:microsoft.com/office/officeart/2005/8/layout/orgChart1"/>
    <dgm:cxn modelId="{4050B82C-B60A-4CCE-958C-316E090AAD49}" type="presParOf" srcId="{AB34B5AA-E1A4-4DEE-99E6-2ABE4A4F1C7D}" destId="{467F3C35-9973-4B04-A461-9107ED1003D0}" srcOrd="2" destOrd="0" presId="urn:microsoft.com/office/officeart/2005/8/layout/orgChart1"/>
    <dgm:cxn modelId="{9B235C9D-0D9B-4F8D-9EA2-52DF9480F9D3}" type="presParOf" srcId="{18FAF022-9897-4681-9DFF-90DB0387432C}" destId="{7E1F4B62-9C9A-47C2-BFFC-5E0CFF120A66}" srcOrd="2" destOrd="0" presId="urn:microsoft.com/office/officeart/2005/8/layout/orgChart1"/>
    <dgm:cxn modelId="{B7F6DE3A-08BE-41EC-A0DC-57DD790C9D06}" type="presParOf" srcId="{A1F61EB1-713E-40C7-85ED-2D780F39FBE3}" destId="{9B3692DF-D877-4850-8550-DE7AD6A65949}" srcOrd="2" destOrd="0" presId="urn:microsoft.com/office/officeart/2005/8/layout/orgChart1"/>
    <dgm:cxn modelId="{28EEE608-F4FE-4DA9-A815-69E9763C2F15}" type="presParOf" srcId="{A1F61EB1-713E-40C7-85ED-2D780F39FBE3}" destId="{85748B0A-E6B2-49B1-9293-02CEBAE4BFF6}" srcOrd="3" destOrd="0" presId="urn:microsoft.com/office/officeart/2005/8/layout/orgChart1"/>
    <dgm:cxn modelId="{E2F15CD7-CD16-49B2-A559-9D31510249AD}" type="presParOf" srcId="{85748B0A-E6B2-49B1-9293-02CEBAE4BFF6}" destId="{B3C40F71-2B33-4381-9738-FCA81F64A4DE}" srcOrd="0" destOrd="0" presId="urn:microsoft.com/office/officeart/2005/8/layout/orgChart1"/>
    <dgm:cxn modelId="{BAB488F3-5F82-48AE-9ED8-6E35A93D0379}" type="presParOf" srcId="{B3C40F71-2B33-4381-9738-FCA81F64A4DE}" destId="{29D99F6F-A592-4027-82D8-07C1BF371BB2}" srcOrd="0" destOrd="0" presId="urn:microsoft.com/office/officeart/2005/8/layout/orgChart1"/>
    <dgm:cxn modelId="{B5E08402-F2A1-4F7F-AB6D-67712F867151}" type="presParOf" srcId="{B3C40F71-2B33-4381-9738-FCA81F64A4DE}" destId="{B91E4496-4697-47AB-97EA-A71D4AB173C6}" srcOrd="1" destOrd="0" presId="urn:microsoft.com/office/officeart/2005/8/layout/orgChart1"/>
    <dgm:cxn modelId="{6AC3D037-D3E5-4B0E-BAA8-88C4085533A1}" type="presParOf" srcId="{85748B0A-E6B2-49B1-9293-02CEBAE4BFF6}" destId="{7C59A81B-58DF-4040-9B32-5BCF7E176A83}" srcOrd="1" destOrd="0" presId="urn:microsoft.com/office/officeart/2005/8/layout/orgChart1"/>
    <dgm:cxn modelId="{E585336E-808F-48E8-BB59-81AF2C742402}" type="presParOf" srcId="{7C59A81B-58DF-4040-9B32-5BCF7E176A83}" destId="{12766D16-F835-4425-9171-1A2B96DA2262}" srcOrd="0" destOrd="0" presId="urn:microsoft.com/office/officeart/2005/8/layout/orgChart1"/>
    <dgm:cxn modelId="{809C3A29-B349-46C5-9994-DF6BA5F9BC78}" type="presParOf" srcId="{7C59A81B-58DF-4040-9B32-5BCF7E176A83}" destId="{936938B7-4DC8-45D9-BDE3-837907D38F8A}" srcOrd="1" destOrd="0" presId="urn:microsoft.com/office/officeart/2005/8/layout/orgChart1"/>
    <dgm:cxn modelId="{FAFEA820-6FC4-4C91-95C2-D7C4C186DE08}" type="presParOf" srcId="{936938B7-4DC8-45D9-BDE3-837907D38F8A}" destId="{0A21726F-819D-451C-A729-80EE8551B139}" srcOrd="0" destOrd="0" presId="urn:microsoft.com/office/officeart/2005/8/layout/orgChart1"/>
    <dgm:cxn modelId="{C9019EE4-DB89-4C5C-AED1-D53511050028}" type="presParOf" srcId="{0A21726F-819D-451C-A729-80EE8551B139}" destId="{4CBAEE48-920C-46CD-96C3-9FEB84468155}" srcOrd="0" destOrd="0" presId="urn:microsoft.com/office/officeart/2005/8/layout/orgChart1"/>
    <dgm:cxn modelId="{2BAF0577-D767-4DD2-8942-92D498C4E9EC}" type="presParOf" srcId="{0A21726F-819D-451C-A729-80EE8551B139}" destId="{6CE1D630-5DFF-461C-BF28-91A950B41722}" srcOrd="1" destOrd="0" presId="urn:microsoft.com/office/officeart/2005/8/layout/orgChart1"/>
    <dgm:cxn modelId="{7771BB17-98DD-4AD0-B0B6-D85EBC82A25E}" type="presParOf" srcId="{936938B7-4DC8-45D9-BDE3-837907D38F8A}" destId="{D47542B3-9B63-4A32-A092-DCCA2827862D}" srcOrd="1" destOrd="0" presId="urn:microsoft.com/office/officeart/2005/8/layout/orgChart1"/>
    <dgm:cxn modelId="{4164117A-BCDA-46A4-A233-1B30EDB29111}" type="presParOf" srcId="{936938B7-4DC8-45D9-BDE3-837907D38F8A}" destId="{1C65197F-D746-4F5B-AFA4-0DA025369FA3}" srcOrd="2" destOrd="0" presId="urn:microsoft.com/office/officeart/2005/8/layout/orgChart1"/>
    <dgm:cxn modelId="{E96D50F7-E6E0-4116-B803-DD07E2460A1E}" type="presParOf" srcId="{7C59A81B-58DF-4040-9B32-5BCF7E176A83}" destId="{AED5FF26-3E24-4137-8D1A-79BF69B1311C}" srcOrd="2" destOrd="0" presId="urn:microsoft.com/office/officeart/2005/8/layout/orgChart1"/>
    <dgm:cxn modelId="{EE7A18CA-92C0-4362-B3E1-6A395043B7ED}" type="presParOf" srcId="{7C59A81B-58DF-4040-9B32-5BCF7E176A83}" destId="{1ACED31D-287A-427A-8B75-9784018CADB3}" srcOrd="3" destOrd="0" presId="urn:microsoft.com/office/officeart/2005/8/layout/orgChart1"/>
    <dgm:cxn modelId="{5DBCE349-5D84-46B8-A523-38F04422A2D4}" type="presParOf" srcId="{1ACED31D-287A-427A-8B75-9784018CADB3}" destId="{692DBB9B-F671-4E30-A66B-AC28B1496ABC}" srcOrd="0" destOrd="0" presId="urn:microsoft.com/office/officeart/2005/8/layout/orgChart1"/>
    <dgm:cxn modelId="{98D46DCA-B9D7-4A0F-A62B-B9FCFF4BF2E7}" type="presParOf" srcId="{692DBB9B-F671-4E30-A66B-AC28B1496ABC}" destId="{6B3C0EE7-04FB-4111-AA16-B69BF6283A48}" srcOrd="0" destOrd="0" presId="urn:microsoft.com/office/officeart/2005/8/layout/orgChart1"/>
    <dgm:cxn modelId="{EA86F903-3EF2-4787-A831-34FABD5AA897}" type="presParOf" srcId="{692DBB9B-F671-4E30-A66B-AC28B1496ABC}" destId="{86203B80-F472-4D2A-92B3-BF27F5DCD2CD}" srcOrd="1" destOrd="0" presId="urn:microsoft.com/office/officeart/2005/8/layout/orgChart1"/>
    <dgm:cxn modelId="{17343387-BB2A-458F-8B5D-3FAF6DF8E172}" type="presParOf" srcId="{1ACED31D-287A-427A-8B75-9784018CADB3}" destId="{00B15B15-EA63-49A2-82EB-A06EA5EA5A79}" srcOrd="1" destOrd="0" presId="urn:microsoft.com/office/officeart/2005/8/layout/orgChart1"/>
    <dgm:cxn modelId="{EB078B41-FB2B-4DEB-9B89-5613A33A20DC}" type="presParOf" srcId="{1ACED31D-287A-427A-8B75-9784018CADB3}" destId="{0661D3E4-5C89-4BC8-BDAB-3A31D210B160}" srcOrd="2" destOrd="0" presId="urn:microsoft.com/office/officeart/2005/8/layout/orgChart1"/>
    <dgm:cxn modelId="{3812DAA7-E0E9-499E-9382-22759044539C}" type="presParOf" srcId="{85748B0A-E6B2-49B1-9293-02CEBAE4BFF6}" destId="{E3BB464C-57C0-4EB8-B2D1-36DFAB8A0C8E}" srcOrd="2" destOrd="0" presId="urn:microsoft.com/office/officeart/2005/8/layout/orgChart1"/>
    <dgm:cxn modelId="{E823F021-9995-4EFE-8AEA-8B64EDC738F9}" type="presParOf" srcId="{A1F61EB1-713E-40C7-85ED-2D780F39FBE3}" destId="{2B845A17-6CEB-49B6-9646-0E0A718EC31E}" srcOrd="4" destOrd="0" presId="urn:microsoft.com/office/officeart/2005/8/layout/orgChart1"/>
    <dgm:cxn modelId="{9C9E49FD-DF8F-4AC5-BE79-59AD1A209E97}" type="presParOf" srcId="{A1F61EB1-713E-40C7-85ED-2D780F39FBE3}" destId="{D1C0F6EE-02A9-40CA-B7A3-E34C86A33692}" srcOrd="5" destOrd="0" presId="urn:microsoft.com/office/officeart/2005/8/layout/orgChart1"/>
    <dgm:cxn modelId="{2B2BC308-59AD-4D6E-BF2B-2500FAC41B3C}" type="presParOf" srcId="{D1C0F6EE-02A9-40CA-B7A3-E34C86A33692}" destId="{6948F393-C62B-49C4-8E5C-D505D96A2AC2}" srcOrd="0" destOrd="0" presId="urn:microsoft.com/office/officeart/2005/8/layout/orgChart1"/>
    <dgm:cxn modelId="{3FF1D9F4-233E-4AC8-BC28-C51CB2F53EF4}" type="presParOf" srcId="{6948F393-C62B-49C4-8E5C-D505D96A2AC2}" destId="{49D46F7B-6C17-4E1B-B09B-EBCD969B7AF9}" srcOrd="0" destOrd="0" presId="urn:microsoft.com/office/officeart/2005/8/layout/orgChart1"/>
    <dgm:cxn modelId="{6056674B-F9D0-4EC0-AFFB-66ED8C23167A}" type="presParOf" srcId="{6948F393-C62B-49C4-8E5C-D505D96A2AC2}" destId="{D59134AC-E35C-4688-9851-4069C3D2E8D0}" srcOrd="1" destOrd="0" presId="urn:microsoft.com/office/officeart/2005/8/layout/orgChart1"/>
    <dgm:cxn modelId="{CD9D83E8-1BA6-4A36-97BB-85EDF2361D90}" type="presParOf" srcId="{D1C0F6EE-02A9-40CA-B7A3-E34C86A33692}" destId="{E5088194-D86A-4BAF-AAC5-C8221506A928}" srcOrd="1" destOrd="0" presId="urn:microsoft.com/office/officeart/2005/8/layout/orgChart1"/>
    <dgm:cxn modelId="{38EA1065-B706-4C7D-9FD4-3FA7D3BB1C95}" type="presParOf" srcId="{E5088194-D86A-4BAF-AAC5-C8221506A928}" destId="{C6387112-43BB-4801-92A9-C48DAFEE97FB}" srcOrd="0" destOrd="0" presId="urn:microsoft.com/office/officeart/2005/8/layout/orgChart1"/>
    <dgm:cxn modelId="{579A927B-5A48-48D9-AE54-9393A68C0B68}" type="presParOf" srcId="{E5088194-D86A-4BAF-AAC5-C8221506A928}" destId="{6E9ADC00-1407-466C-8F20-9FDAF156F95D}" srcOrd="1" destOrd="0" presId="urn:microsoft.com/office/officeart/2005/8/layout/orgChart1"/>
    <dgm:cxn modelId="{0A5E0359-A9C6-45F7-B22B-F063C003CE9D}" type="presParOf" srcId="{6E9ADC00-1407-466C-8F20-9FDAF156F95D}" destId="{18EFD78B-3502-4738-9F2D-491926349999}" srcOrd="0" destOrd="0" presId="urn:microsoft.com/office/officeart/2005/8/layout/orgChart1"/>
    <dgm:cxn modelId="{C916C425-77B7-41DB-9364-4A4E1A7FD6DB}" type="presParOf" srcId="{18EFD78B-3502-4738-9F2D-491926349999}" destId="{289CEDD4-5A02-48C6-AA90-08C93E04E0B7}" srcOrd="0" destOrd="0" presId="urn:microsoft.com/office/officeart/2005/8/layout/orgChart1"/>
    <dgm:cxn modelId="{6A82A9A9-8548-4749-AFCD-AF9385736AFB}" type="presParOf" srcId="{18EFD78B-3502-4738-9F2D-491926349999}" destId="{C6D37BB6-0B8F-47F9-B7B1-389A06B47960}" srcOrd="1" destOrd="0" presId="urn:microsoft.com/office/officeart/2005/8/layout/orgChart1"/>
    <dgm:cxn modelId="{C9632E20-179E-4F3B-99FD-3CAC21517756}" type="presParOf" srcId="{6E9ADC00-1407-466C-8F20-9FDAF156F95D}" destId="{AEEE3798-DF2A-4362-805D-42503DF844FB}" srcOrd="1" destOrd="0" presId="urn:microsoft.com/office/officeart/2005/8/layout/orgChart1"/>
    <dgm:cxn modelId="{22AAF60A-D6CE-4DD7-AB73-468A25CA064E}" type="presParOf" srcId="{6E9ADC00-1407-466C-8F20-9FDAF156F95D}" destId="{531A5944-E48D-4490-8B67-7B47287EB15B}" srcOrd="2" destOrd="0" presId="urn:microsoft.com/office/officeart/2005/8/layout/orgChart1"/>
    <dgm:cxn modelId="{AA62EEE9-0BC9-4F09-88DD-B714BD4246DF}" type="presParOf" srcId="{E5088194-D86A-4BAF-AAC5-C8221506A928}" destId="{289DB32D-D195-4858-8665-BA2B9FFE5C96}" srcOrd="2" destOrd="0" presId="urn:microsoft.com/office/officeart/2005/8/layout/orgChart1"/>
    <dgm:cxn modelId="{4ABD40B7-4773-4965-8D20-01E743C4481E}" type="presParOf" srcId="{E5088194-D86A-4BAF-AAC5-C8221506A928}" destId="{8B7D054C-E776-49E2-9442-8816D4CEE9B8}" srcOrd="3" destOrd="0" presId="urn:microsoft.com/office/officeart/2005/8/layout/orgChart1"/>
    <dgm:cxn modelId="{6B2641B8-5F2A-48C2-A316-E1DA699CF402}" type="presParOf" srcId="{8B7D054C-E776-49E2-9442-8816D4CEE9B8}" destId="{146CA1EF-DD74-4599-9FD2-BD8BBBC78DF3}" srcOrd="0" destOrd="0" presId="urn:microsoft.com/office/officeart/2005/8/layout/orgChart1"/>
    <dgm:cxn modelId="{3FF7EF3D-48A5-4486-AAD5-11315EE77245}" type="presParOf" srcId="{146CA1EF-DD74-4599-9FD2-BD8BBBC78DF3}" destId="{6E4FACE3-AE4C-4C08-9EA7-895E213D85D2}" srcOrd="0" destOrd="0" presId="urn:microsoft.com/office/officeart/2005/8/layout/orgChart1"/>
    <dgm:cxn modelId="{60DC24F4-9902-4533-A0D4-876CA33DF9A4}" type="presParOf" srcId="{146CA1EF-DD74-4599-9FD2-BD8BBBC78DF3}" destId="{17BF740C-0CC0-4DAF-971E-813C371E956B}" srcOrd="1" destOrd="0" presId="urn:microsoft.com/office/officeart/2005/8/layout/orgChart1"/>
    <dgm:cxn modelId="{20DECFA9-F579-47EE-AD87-892F00C570A6}" type="presParOf" srcId="{8B7D054C-E776-49E2-9442-8816D4CEE9B8}" destId="{72BFAC93-167D-48BB-A12E-0160DF838462}" srcOrd="1" destOrd="0" presId="urn:microsoft.com/office/officeart/2005/8/layout/orgChart1"/>
    <dgm:cxn modelId="{3EA95E38-54AE-43A8-A605-714F8C67313A}" type="presParOf" srcId="{8B7D054C-E776-49E2-9442-8816D4CEE9B8}" destId="{38722D6B-25DC-4F6E-BBA7-8479F9CFABE2}" srcOrd="2" destOrd="0" presId="urn:microsoft.com/office/officeart/2005/8/layout/orgChart1"/>
    <dgm:cxn modelId="{0F91809C-0897-4871-9509-E3C77B82412B}" type="presParOf" srcId="{D1C0F6EE-02A9-40CA-B7A3-E34C86A33692}" destId="{8C9C0259-C21F-4131-AF60-526CB2EDF254}" srcOrd="2" destOrd="0" presId="urn:microsoft.com/office/officeart/2005/8/layout/orgChart1"/>
    <dgm:cxn modelId="{3107D45C-C608-47B5-A5B5-6113F4F948A3}" type="presParOf" srcId="{BB91BB38-4163-407B-8997-A60590448591}" destId="{95C322D2-74FD-49AB-B6C6-9AF18B8D465B}" srcOrd="2" destOrd="0" presId="urn:microsoft.com/office/officeart/2005/8/layout/orgChart1"/>
    <dgm:cxn modelId="{AB01EEC8-5FC2-4549-BE52-8A732A95077D}" type="presParOf" srcId="{A1C7A940-FB0A-4F9D-8DCF-E07EC683D906}" destId="{91F8ED96-329E-4092-858A-9D103757DC46}" srcOrd="2" destOrd="0" presId="urn:microsoft.com/office/officeart/2005/8/layout/orgChart1"/>
    <dgm:cxn modelId="{9D17FEC8-8E21-45DC-AAC9-F1827CB8A349}" type="presParOf" srcId="{91F8ED96-329E-4092-858A-9D103757DC46}" destId="{E2A54762-3968-41C2-93F7-CFE7E9795B2C}" srcOrd="0" destOrd="0" presId="urn:microsoft.com/office/officeart/2005/8/layout/orgChart1"/>
    <dgm:cxn modelId="{A642FB77-4208-4EE7-B95C-F97D0145CBCE}" type="presParOf" srcId="{E2A54762-3968-41C2-93F7-CFE7E9795B2C}" destId="{77B73598-4E53-4E07-A291-D0630673EE5F}" srcOrd="0" destOrd="0" presId="urn:microsoft.com/office/officeart/2005/8/layout/orgChart1"/>
    <dgm:cxn modelId="{A7C34019-E088-484F-BDD4-969550CDC7E3}" type="presParOf" srcId="{E2A54762-3968-41C2-93F7-CFE7E9795B2C}" destId="{412B214D-7E79-4531-B054-358959F1825E}" srcOrd="1" destOrd="0" presId="urn:microsoft.com/office/officeart/2005/8/layout/orgChart1"/>
    <dgm:cxn modelId="{93DBB406-1FB1-4DE6-9776-7C2FF12C8AC9}" type="presParOf" srcId="{91F8ED96-329E-4092-858A-9D103757DC46}" destId="{7CF96456-7C96-49CE-8884-6EBBBAF4EAE3}" srcOrd="1" destOrd="0" presId="urn:microsoft.com/office/officeart/2005/8/layout/orgChart1"/>
    <dgm:cxn modelId="{C9E385AA-86FD-4ABF-BEC7-A31689E48622}" type="presParOf" srcId="{91F8ED96-329E-4092-858A-9D103757DC46}" destId="{582C1840-6A62-46A7-86B1-85AF9E0430FA}" srcOrd="2" destOrd="0" presId="urn:microsoft.com/office/officeart/2005/8/layout/orgChart1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51C779-0BDE-454C-9617-E3EF57C9AE27}">
      <dsp:nvSpPr>
        <dsp:cNvPr id="0" name=""/>
        <dsp:cNvSpPr/>
      </dsp:nvSpPr>
      <dsp:spPr>
        <a:xfrm>
          <a:off x="6123275" y="1374839"/>
          <a:ext cx="229529" cy="932623"/>
        </a:xfrm>
        <a:custGeom>
          <a:avLst/>
          <a:gdLst/>
          <a:ahLst/>
          <a:cxnLst/>
          <a:rect l="0" t="0" r="0" b="0"/>
          <a:pathLst>
            <a:path>
              <a:moveTo>
                <a:pt x="229529" y="0"/>
              </a:moveTo>
              <a:lnTo>
                <a:pt x="229529" y="932623"/>
              </a:lnTo>
              <a:lnTo>
                <a:pt x="0" y="93262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8397E98-6140-407B-80CD-7B30A4EE897F}">
      <dsp:nvSpPr>
        <dsp:cNvPr id="0" name=""/>
        <dsp:cNvSpPr/>
      </dsp:nvSpPr>
      <dsp:spPr>
        <a:xfrm>
          <a:off x="7702247" y="4782369"/>
          <a:ext cx="715733" cy="6685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68551"/>
              </a:lnTo>
              <a:lnTo>
                <a:pt x="715733" y="66855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27E3B6-FB72-47F5-91F1-8A739A613926}">
      <dsp:nvSpPr>
        <dsp:cNvPr id="0" name=""/>
        <dsp:cNvSpPr/>
      </dsp:nvSpPr>
      <dsp:spPr>
        <a:xfrm>
          <a:off x="6352805" y="1374839"/>
          <a:ext cx="2446226" cy="20365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48644"/>
              </a:lnTo>
              <a:lnTo>
                <a:pt x="2446226" y="1748644"/>
              </a:lnTo>
              <a:lnTo>
                <a:pt x="2446226" y="203655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2A1D25-220E-4EA5-A678-A3616195046D}">
      <dsp:nvSpPr>
        <dsp:cNvPr id="0" name=""/>
        <dsp:cNvSpPr/>
      </dsp:nvSpPr>
      <dsp:spPr>
        <a:xfrm>
          <a:off x="3435825" y="4894611"/>
          <a:ext cx="318615" cy="838052"/>
        </a:xfrm>
        <a:custGeom>
          <a:avLst/>
          <a:gdLst/>
          <a:ahLst/>
          <a:cxnLst/>
          <a:rect l="0" t="0" r="0" b="0"/>
          <a:pathLst>
            <a:path>
              <a:moveTo>
                <a:pt x="318615" y="0"/>
              </a:moveTo>
              <a:lnTo>
                <a:pt x="318615" y="838052"/>
              </a:lnTo>
              <a:lnTo>
                <a:pt x="0" y="83805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4BBA4A-E1A6-4BDC-A45E-E7ED4166C98E}">
      <dsp:nvSpPr>
        <dsp:cNvPr id="0" name=""/>
        <dsp:cNvSpPr/>
      </dsp:nvSpPr>
      <dsp:spPr>
        <a:xfrm>
          <a:off x="3754441" y="1374839"/>
          <a:ext cx="2598364" cy="2050067"/>
        </a:xfrm>
        <a:custGeom>
          <a:avLst/>
          <a:gdLst/>
          <a:ahLst/>
          <a:cxnLst/>
          <a:rect l="0" t="0" r="0" b="0"/>
          <a:pathLst>
            <a:path>
              <a:moveTo>
                <a:pt x="2598364" y="0"/>
              </a:moveTo>
              <a:lnTo>
                <a:pt x="2598364" y="1762162"/>
              </a:lnTo>
              <a:lnTo>
                <a:pt x="0" y="1762162"/>
              </a:lnTo>
              <a:lnTo>
                <a:pt x="0" y="205006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8DF375-5865-4B55-A66D-F6D4D29A3EBD}">
      <dsp:nvSpPr>
        <dsp:cNvPr id="0" name=""/>
        <dsp:cNvSpPr/>
      </dsp:nvSpPr>
      <dsp:spPr>
        <a:xfrm>
          <a:off x="4981825" y="3859"/>
          <a:ext cx="2741960" cy="137098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Associate Vice President of Compliance &amp; Risk Management 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Andrea Lopez</a:t>
          </a:r>
        </a:p>
      </dsp:txBody>
      <dsp:txXfrm>
        <a:off x="4981825" y="3859"/>
        <a:ext cx="2741960" cy="1370980"/>
      </dsp:txXfrm>
    </dsp:sp>
    <dsp:sp modelId="{60EA9C53-71AE-4A24-9A42-E020401ECA4F}">
      <dsp:nvSpPr>
        <dsp:cNvPr id="0" name=""/>
        <dsp:cNvSpPr/>
      </dsp:nvSpPr>
      <dsp:spPr>
        <a:xfrm>
          <a:off x="2299735" y="3424907"/>
          <a:ext cx="2909412" cy="146970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Director of Safety &amp; Risk Management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Casandra Salinas</a:t>
          </a:r>
        </a:p>
      </dsp:txBody>
      <dsp:txXfrm>
        <a:off x="2299735" y="3424907"/>
        <a:ext cx="2909412" cy="1469704"/>
      </dsp:txXfrm>
    </dsp:sp>
    <dsp:sp modelId="{5187CA8B-7D39-42BE-A545-26261F651C5C}">
      <dsp:nvSpPr>
        <dsp:cNvPr id="0" name=""/>
        <dsp:cNvSpPr/>
      </dsp:nvSpPr>
      <dsp:spPr>
        <a:xfrm>
          <a:off x="693864" y="5047174"/>
          <a:ext cx="2741960" cy="137098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Environmental Health and Safety Coordinator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Stephanie Moreno</a:t>
          </a:r>
        </a:p>
      </dsp:txBody>
      <dsp:txXfrm>
        <a:off x="693864" y="5047174"/>
        <a:ext cx="2741960" cy="1370980"/>
      </dsp:txXfrm>
    </dsp:sp>
    <dsp:sp modelId="{75A7976C-21C7-4266-BA8D-50FCFA1706C0}">
      <dsp:nvSpPr>
        <dsp:cNvPr id="0" name=""/>
        <dsp:cNvSpPr/>
      </dsp:nvSpPr>
      <dsp:spPr>
        <a:xfrm>
          <a:off x="7428051" y="3411389"/>
          <a:ext cx="2741960" cy="137098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Student Discipline Director/Title IX Coordinator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Raquel Pena</a:t>
          </a:r>
        </a:p>
      </dsp:txBody>
      <dsp:txXfrm>
        <a:off x="7428051" y="3411389"/>
        <a:ext cx="2741960" cy="1370980"/>
      </dsp:txXfrm>
    </dsp:sp>
    <dsp:sp modelId="{8E839366-BDBB-473B-A626-5111EDCDE5D1}">
      <dsp:nvSpPr>
        <dsp:cNvPr id="0" name=""/>
        <dsp:cNvSpPr/>
      </dsp:nvSpPr>
      <dsp:spPr>
        <a:xfrm>
          <a:off x="8417981" y="4914518"/>
          <a:ext cx="2741960" cy="107280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Assistant Director of Student Discipline/Title IX Deputy Coordinator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Veronica Garcia</a:t>
          </a:r>
        </a:p>
      </dsp:txBody>
      <dsp:txXfrm>
        <a:off x="8417981" y="4914518"/>
        <a:ext cx="2741960" cy="1072805"/>
      </dsp:txXfrm>
    </dsp:sp>
    <dsp:sp modelId="{E86D8DE8-4550-4942-9F3B-321320DD5FF5}">
      <dsp:nvSpPr>
        <dsp:cNvPr id="0" name=""/>
        <dsp:cNvSpPr/>
      </dsp:nvSpPr>
      <dsp:spPr>
        <a:xfrm>
          <a:off x="2867608" y="1590727"/>
          <a:ext cx="3255666" cy="143346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Administrative Assistant I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Viridiana Tamez</a:t>
          </a:r>
        </a:p>
      </dsp:txBody>
      <dsp:txXfrm>
        <a:off x="2867608" y="1590727"/>
        <a:ext cx="3255666" cy="1433469"/>
      </dsp:txXfrm>
    </dsp:sp>
    <dsp:sp modelId="{E326B244-0321-45C6-8297-E9AD6ECD1221}">
      <dsp:nvSpPr>
        <dsp:cNvPr id="0" name=""/>
        <dsp:cNvSpPr/>
      </dsp:nvSpPr>
      <dsp:spPr>
        <a:xfrm>
          <a:off x="8439492" y="6232057"/>
          <a:ext cx="2726824" cy="101242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Student Discipline/Title IX Specialist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Rosie Huerta</a:t>
          </a:r>
        </a:p>
      </dsp:txBody>
      <dsp:txXfrm>
        <a:off x="8439492" y="6232057"/>
        <a:ext cx="2726824" cy="101242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9DB32D-D195-4858-8665-BA2B9FFE5C96}">
      <dsp:nvSpPr>
        <dsp:cNvPr id="0" name=""/>
        <dsp:cNvSpPr/>
      </dsp:nvSpPr>
      <dsp:spPr>
        <a:xfrm>
          <a:off x="10190738" y="5471524"/>
          <a:ext cx="156917" cy="11793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79309"/>
              </a:lnTo>
              <a:lnTo>
                <a:pt x="156917" y="117930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387112-43BB-4801-92A9-C48DAFEE97FB}">
      <dsp:nvSpPr>
        <dsp:cNvPr id="0" name=""/>
        <dsp:cNvSpPr/>
      </dsp:nvSpPr>
      <dsp:spPr>
        <a:xfrm>
          <a:off x="10190738" y="5471524"/>
          <a:ext cx="147177" cy="4528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2885"/>
              </a:lnTo>
              <a:lnTo>
                <a:pt x="147177" y="45288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845A17-6CEB-49B6-9646-0E0A718EC31E}">
      <dsp:nvSpPr>
        <dsp:cNvPr id="0" name=""/>
        <dsp:cNvSpPr/>
      </dsp:nvSpPr>
      <dsp:spPr>
        <a:xfrm>
          <a:off x="9089777" y="4526518"/>
          <a:ext cx="1601097" cy="3198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8551"/>
              </a:lnTo>
              <a:lnTo>
                <a:pt x="1601097" y="188551"/>
              </a:lnTo>
              <a:lnTo>
                <a:pt x="1601097" y="31983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D5FF26-3E24-4137-8D1A-79BF69B1311C}">
      <dsp:nvSpPr>
        <dsp:cNvPr id="0" name=""/>
        <dsp:cNvSpPr/>
      </dsp:nvSpPr>
      <dsp:spPr>
        <a:xfrm>
          <a:off x="8579864" y="5479920"/>
          <a:ext cx="171821" cy="11709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70913"/>
              </a:lnTo>
              <a:lnTo>
                <a:pt x="171821" y="117091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766D16-F835-4425-9171-1A2B96DA2262}">
      <dsp:nvSpPr>
        <dsp:cNvPr id="0" name=""/>
        <dsp:cNvSpPr/>
      </dsp:nvSpPr>
      <dsp:spPr>
        <a:xfrm>
          <a:off x="8579864" y="5479920"/>
          <a:ext cx="150665" cy="4363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6337"/>
              </a:lnTo>
              <a:lnTo>
                <a:pt x="150665" y="43633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3692DF-D877-4850-8550-DE7AD6A65949}">
      <dsp:nvSpPr>
        <dsp:cNvPr id="0" name=""/>
        <dsp:cNvSpPr/>
      </dsp:nvSpPr>
      <dsp:spPr>
        <a:xfrm>
          <a:off x="9034279" y="4526518"/>
          <a:ext cx="91440" cy="328232"/>
        </a:xfrm>
        <a:custGeom>
          <a:avLst/>
          <a:gdLst/>
          <a:ahLst/>
          <a:cxnLst/>
          <a:rect l="0" t="0" r="0" b="0"/>
          <a:pathLst>
            <a:path>
              <a:moveTo>
                <a:pt x="55497" y="0"/>
              </a:moveTo>
              <a:lnTo>
                <a:pt x="55497" y="196947"/>
              </a:lnTo>
              <a:lnTo>
                <a:pt x="45720" y="196947"/>
              </a:lnTo>
              <a:lnTo>
                <a:pt x="45720" y="32823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5E6249-625C-47D9-9178-1AC7747DBC4F}">
      <dsp:nvSpPr>
        <dsp:cNvPr id="0" name=""/>
        <dsp:cNvSpPr/>
      </dsp:nvSpPr>
      <dsp:spPr>
        <a:xfrm>
          <a:off x="6974065" y="5470655"/>
          <a:ext cx="185600" cy="11801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80176"/>
              </a:lnTo>
              <a:lnTo>
                <a:pt x="185600" y="118017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7B1D91-E245-43BF-94C9-5E3B9E9182BD}">
      <dsp:nvSpPr>
        <dsp:cNvPr id="0" name=""/>
        <dsp:cNvSpPr/>
      </dsp:nvSpPr>
      <dsp:spPr>
        <a:xfrm>
          <a:off x="6974065" y="5470655"/>
          <a:ext cx="187113" cy="4467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6714"/>
              </a:lnTo>
              <a:lnTo>
                <a:pt x="187113" y="44671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BF6DAD-7B36-4E45-90A6-5B287ED1C7BB}">
      <dsp:nvSpPr>
        <dsp:cNvPr id="0" name=""/>
        <dsp:cNvSpPr/>
      </dsp:nvSpPr>
      <dsp:spPr>
        <a:xfrm>
          <a:off x="7474201" y="4526518"/>
          <a:ext cx="1615575" cy="318967"/>
        </a:xfrm>
        <a:custGeom>
          <a:avLst/>
          <a:gdLst/>
          <a:ahLst/>
          <a:cxnLst/>
          <a:rect l="0" t="0" r="0" b="0"/>
          <a:pathLst>
            <a:path>
              <a:moveTo>
                <a:pt x="1615575" y="0"/>
              </a:moveTo>
              <a:lnTo>
                <a:pt x="1615575" y="187682"/>
              </a:lnTo>
              <a:lnTo>
                <a:pt x="0" y="187682"/>
              </a:lnTo>
              <a:lnTo>
                <a:pt x="0" y="31896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E1B6C9-5ADF-4ACB-8EC8-AC3FED429B74}">
      <dsp:nvSpPr>
        <dsp:cNvPr id="0" name=""/>
        <dsp:cNvSpPr/>
      </dsp:nvSpPr>
      <dsp:spPr>
        <a:xfrm>
          <a:off x="6277239" y="625169"/>
          <a:ext cx="801392" cy="2577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7740"/>
              </a:lnTo>
              <a:lnTo>
                <a:pt x="801392" y="25774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B0349C-4B76-4DDC-BDF9-A8FDE1DB1FFC}">
      <dsp:nvSpPr>
        <dsp:cNvPr id="0" name=""/>
        <dsp:cNvSpPr/>
      </dsp:nvSpPr>
      <dsp:spPr>
        <a:xfrm>
          <a:off x="6277239" y="625169"/>
          <a:ext cx="2812538" cy="7561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24815"/>
              </a:lnTo>
              <a:lnTo>
                <a:pt x="2812538" y="624815"/>
              </a:lnTo>
              <a:lnTo>
                <a:pt x="2812538" y="75610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7F686F-94DC-4418-81C4-7269014CCFA8}">
      <dsp:nvSpPr>
        <dsp:cNvPr id="0" name=""/>
        <dsp:cNvSpPr/>
      </dsp:nvSpPr>
      <dsp:spPr>
        <a:xfrm>
          <a:off x="3402221" y="2006440"/>
          <a:ext cx="428128" cy="1307186"/>
        </a:xfrm>
        <a:custGeom>
          <a:avLst/>
          <a:gdLst/>
          <a:ahLst/>
          <a:cxnLst/>
          <a:rect l="0" t="0" r="0" b="0"/>
          <a:pathLst>
            <a:path>
              <a:moveTo>
                <a:pt x="428128" y="0"/>
              </a:moveTo>
              <a:lnTo>
                <a:pt x="428128" y="1307186"/>
              </a:lnTo>
              <a:lnTo>
                <a:pt x="0" y="130718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0D35AC-D2F3-4BFB-AACB-7BC5E66A8D24}">
      <dsp:nvSpPr>
        <dsp:cNvPr id="0" name=""/>
        <dsp:cNvSpPr/>
      </dsp:nvSpPr>
      <dsp:spPr>
        <a:xfrm>
          <a:off x="4830309" y="5443123"/>
          <a:ext cx="170446" cy="12063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06339"/>
              </a:lnTo>
              <a:lnTo>
                <a:pt x="170446" y="120633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DD336E-B3DA-443F-B769-1BB3C402796E}">
      <dsp:nvSpPr>
        <dsp:cNvPr id="0" name=""/>
        <dsp:cNvSpPr/>
      </dsp:nvSpPr>
      <dsp:spPr>
        <a:xfrm>
          <a:off x="4830309" y="5443123"/>
          <a:ext cx="161893" cy="4468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6877"/>
              </a:lnTo>
              <a:lnTo>
                <a:pt x="161893" y="44687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3DAF9E-15F2-4E83-ABCF-198F09256E6A}">
      <dsp:nvSpPr>
        <dsp:cNvPr id="0" name=""/>
        <dsp:cNvSpPr/>
      </dsp:nvSpPr>
      <dsp:spPr>
        <a:xfrm>
          <a:off x="3830350" y="4566153"/>
          <a:ext cx="1500094" cy="2517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0513"/>
              </a:lnTo>
              <a:lnTo>
                <a:pt x="1500094" y="120513"/>
              </a:lnTo>
              <a:lnTo>
                <a:pt x="1500094" y="25179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66B3FB-8693-46C3-A000-1308B0271D14}">
      <dsp:nvSpPr>
        <dsp:cNvPr id="0" name=""/>
        <dsp:cNvSpPr/>
      </dsp:nvSpPr>
      <dsp:spPr>
        <a:xfrm>
          <a:off x="3335115" y="5434570"/>
          <a:ext cx="152728" cy="12148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14892"/>
              </a:lnTo>
              <a:lnTo>
                <a:pt x="152728" y="121489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6216A3-AE37-4A45-986F-83005544FAA7}">
      <dsp:nvSpPr>
        <dsp:cNvPr id="0" name=""/>
        <dsp:cNvSpPr/>
      </dsp:nvSpPr>
      <dsp:spPr>
        <a:xfrm>
          <a:off x="3335115" y="5434570"/>
          <a:ext cx="161281" cy="4810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1086"/>
              </a:lnTo>
              <a:lnTo>
                <a:pt x="161281" y="48108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69851C-4A15-43F9-AE42-B860222B94CD}">
      <dsp:nvSpPr>
        <dsp:cNvPr id="0" name=""/>
        <dsp:cNvSpPr/>
      </dsp:nvSpPr>
      <dsp:spPr>
        <a:xfrm>
          <a:off x="3784630" y="4566153"/>
          <a:ext cx="91440" cy="24324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11961"/>
              </a:lnTo>
              <a:lnTo>
                <a:pt x="50621" y="111961"/>
              </a:lnTo>
              <a:lnTo>
                <a:pt x="50621" y="24324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00A509-9371-426E-9DFF-04B69DAF3CC6}">
      <dsp:nvSpPr>
        <dsp:cNvPr id="0" name=""/>
        <dsp:cNvSpPr/>
      </dsp:nvSpPr>
      <dsp:spPr>
        <a:xfrm>
          <a:off x="1671501" y="5412764"/>
          <a:ext cx="254794" cy="12269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6970"/>
              </a:lnTo>
              <a:lnTo>
                <a:pt x="254794" y="122697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0E23DB-78DB-4BE1-A4F0-1C9B938EA32D}">
      <dsp:nvSpPr>
        <dsp:cNvPr id="0" name=""/>
        <dsp:cNvSpPr/>
      </dsp:nvSpPr>
      <dsp:spPr>
        <a:xfrm>
          <a:off x="1671501" y="5412764"/>
          <a:ext cx="259345" cy="4554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5429"/>
              </a:lnTo>
              <a:lnTo>
                <a:pt x="259345" y="45542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5045D1-4ED8-4BD2-9AB2-FD0C2B513EF2}">
      <dsp:nvSpPr>
        <dsp:cNvPr id="0" name=""/>
        <dsp:cNvSpPr/>
      </dsp:nvSpPr>
      <dsp:spPr>
        <a:xfrm>
          <a:off x="2171637" y="4566153"/>
          <a:ext cx="1658712" cy="279807"/>
        </a:xfrm>
        <a:custGeom>
          <a:avLst/>
          <a:gdLst/>
          <a:ahLst/>
          <a:cxnLst/>
          <a:rect l="0" t="0" r="0" b="0"/>
          <a:pathLst>
            <a:path>
              <a:moveTo>
                <a:pt x="1658712" y="0"/>
              </a:moveTo>
              <a:lnTo>
                <a:pt x="1658712" y="148521"/>
              </a:lnTo>
              <a:lnTo>
                <a:pt x="0" y="148521"/>
              </a:lnTo>
              <a:lnTo>
                <a:pt x="0" y="27980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5EB349-CEB8-4CE8-9B38-AE18FCEF9503}">
      <dsp:nvSpPr>
        <dsp:cNvPr id="0" name=""/>
        <dsp:cNvSpPr/>
      </dsp:nvSpPr>
      <dsp:spPr>
        <a:xfrm>
          <a:off x="3784630" y="2006440"/>
          <a:ext cx="91440" cy="181322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81322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5D06F2-9319-4D2F-9D94-A7E9CDEB567E}">
      <dsp:nvSpPr>
        <dsp:cNvPr id="0" name=""/>
        <dsp:cNvSpPr/>
      </dsp:nvSpPr>
      <dsp:spPr>
        <a:xfrm>
          <a:off x="3830350" y="625169"/>
          <a:ext cx="2446889" cy="756101"/>
        </a:xfrm>
        <a:custGeom>
          <a:avLst/>
          <a:gdLst/>
          <a:ahLst/>
          <a:cxnLst/>
          <a:rect l="0" t="0" r="0" b="0"/>
          <a:pathLst>
            <a:path>
              <a:moveTo>
                <a:pt x="2446889" y="0"/>
              </a:moveTo>
              <a:lnTo>
                <a:pt x="2446889" y="624815"/>
              </a:lnTo>
              <a:lnTo>
                <a:pt x="0" y="624815"/>
              </a:lnTo>
              <a:lnTo>
                <a:pt x="0" y="75610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E8001A-C221-42C4-82C3-8690F8D3FADF}">
      <dsp:nvSpPr>
        <dsp:cNvPr id="0" name=""/>
        <dsp:cNvSpPr/>
      </dsp:nvSpPr>
      <dsp:spPr>
        <a:xfrm>
          <a:off x="5652069" y="0"/>
          <a:ext cx="1250339" cy="62516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 eaLnBrk="1" latinLnBrk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Police Chief           Jose Hernandez</a:t>
          </a:r>
        </a:p>
      </dsp:txBody>
      <dsp:txXfrm>
        <a:off x="5652069" y="0"/>
        <a:ext cx="1250339" cy="625169"/>
      </dsp:txXfrm>
    </dsp:sp>
    <dsp:sp modelId="{A72D02AF-4718-4D5E-9796-FF29617C9E42}">
      <dsp:nvSpPr>
        <dsp:cNvPr id="0" name=""/>
        <dsp:cNvSpPr/>
      </dsp:nvSpPr>
      <dsp:spPr>
        <a:xfrm>
          <a:off x="3205180" y="1381270"/>
          <a:ext cx="1250339" cy="62516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Lieutenant 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  Gilberto Peña</a:t>
          </a:r>
        </a:p>
      </dsp:txBody>
      <dsp:txXfrm>
        <a:off x="3205180" y="1381270"/>
        <a:ext cx="1250339" cy="625169"/>
      </dsp:txXfrm>
    </dsp:sp>
    <dsp:sp modelId="{DCB98976-7252-457B-9F66-06757509EF42}">
      <dsp:nvSpPr>
        <dsp:cNvPr id="0" name=""/>
        <dsp:cNvSpPr/>
      </dsp:nvSpPr>
      <dsp:spPr>
        <a:xfrm>
          <a:off x="3205180" y="3819663"/>
          <a:ext cx="1250339" cy="74649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Ft. McIntosh </a:t>
          </a:r>
        </a:p>
      </dsp:txBody>
      <dsp:txXfrm>
        <a:off x="3205180" y="3819663"/>
        <a:ext cx="1250339" cy="746490"/>
      </dsp:txXfrm>
    </dsp:sp>
    <dsp:sp modelId="{79749219-D116-44CF-A485-C4B6298FE9EC}">
      <dsp:nvSpPr>
        <dsp:cNvPr id="0" name=""/>
        <dsp:cNvSpPr/>
      </dsp:nvSpPr>
      <dsp:spPr>
        <a:xfrm>
          <a:off x="1546467" y="4845961"/>
          <a:ext cx="1250339" cy="56680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Sergeant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Vacant                             </a:t>
          </a:r>
        </a:p>
      </dsp:txBody>
      <dsp:txXfrm>
        <a:off x="1546467" y="4845961"/>
        <a:ext cx="1250339" cy="566803"/>
      </dsp:txXfrm>
    </dsp:sp>
    <dsp:sp modelId="{880B2BC1-AFAA-42E7-A1C6-C43F51DEF456}">
      <dsp:nvSpPr>
        <dsp:cNvPr id="0" name=""/>
        <dsp:cNvSpPr/>
      </dsp:nvSpPr>
      <dsp:spPr>
        <a:xfrm>
          <a:off x="1930847" y="5555609"/>
          <a:ext cx="1250339" cy="62516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Patrol Officer    Moses E. Ostiguin</a:t>
          </a:r>
        </a:p>
      </dsp:txBody>
      <dsp:txXfrm>
        <a:off x="1930847" y="5555609"/>
        <a:ext cx="1250339" cy="625169"/>
      </dsp:txXfrm>
    </dsp:sp>
    <dsp:sp modelId="{DEBE7853-3D36-4A28-86CF-F9D2D716BA35}">
      <dsp:nvSpPr>
        <dsp:cNvPr id="0" name=""/>
        <dsp:cNvSpPr/>
      </dsp:nvSpPr>
      <dsp:spPr>
        <a:xfrm>
          <a:off x="1926295" y="6327150"/>
          <a:ext cx="1250339" cy="62516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Patrol Officer   Marcos A. Ramirez </a:t>
          </a:r>
        </a:p>
      </dsp:txBody>
      <dsp:txXfrm>
        <a:off x="1926295" y="6327150"/>
        <a:ext cx="1250339" cy="625169"/>
      </dsp:txXfrm>
    </dsp:sp>
    <dsp:sp modelId="{261984F9-F331-45FE-B31B-3D0AD42DC70F}">
      <dsp:nvSpPr>
        <dsp:cNvPr id="0" name=""/>
        <dsp:cNvSpPr/>
      </dsp:nvSpPr>
      <dsp:spPr>
        <a:xfrm>
          <a:off x="3210081" y="4809401"/>
          <a:ext cx="1250339" cy="62516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Sergeant                       Ramon Salazar Jr.</a:t>
          </a:r>
        </a:p>
      </dsp:txBody>
      <dsp:txXfrm>
        <a:off x="3210081" y="4809401"/>
        <a:ext cx="1250339" cy="625169"/>
      </dsp:txXfrm>
    </dsp:sp>
    <dsp:sp modelId="{D764DE90-440A-42EA-A219-413381C61F64}">
      <dsp:nvSpPr>
        <dsp:cNvPr id="0" name=""/>
        <dsp:cNvSpPr/>
      </dsp:nvSpPr>
      <dsp:spPr>
        <a:xfrm>
          <a:off x="3496397" y="5603072"/>
          <a:ext cx="1250339" cy="62516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Patrol Officer  Andrew Martinez</a:t>
          </a:r>
        </a:p>
      </dsp:txBody>
      <dsp:txXfrm>
        <a:off x="3496397" y="5603072"/>
        <a:ext cx="1250339" cy="625169"/>
      </dsp:txXfrm>
    </dsp:sp>
    <dsp:sp modelId="{91C44C84-30C2-40D6-B55E-33FB4BEF95B8}">
      <dsp:nvSpPr>
        <dsp:cNvPr id="0" name=""/>
        <dsp:cNvSpPr/>
      </dsp:nvSpPr>
      <dsp:spPr>
        <a:xfrm>
          <a:off x="3487844" y="6336878"/>
          <a:ext cx="1250339" cy="62516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Patrol Officer  Kristina Ramirez-Guerra</a:t>
          </a:r>
        </a:p>
      </dsp:txBody>
      <dsp:txXfrm>
        <a:off x="3487844" y="6336878"/>
        <a:ext cx="1250339" cy="625169"/>
      </dsp:txXfrm>
    </dsp:sp>
    <dsp:sp modelId="{7B8B867F-177B-4D06-9E4B-778B340A7E97}">
      <dsp:nvSpPr>
        <dsp:cNvPr id="0" name=""/>
        <dsp:cNvSpPr/>
      </dsp:nvSpPr>
      <dsp:spPr>
        <a:xfrm>
          <a:off x="4705275" y="4817953"/>
          <a:ext cx="1250339" cy="62516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Sergeant                           Luciano Castro Jr.</a:t>
          </a:r>
        </a:p>
      </dsp:txBody>
      <dsp:txXfrm>
        <a:off x="4705275" y="4817953"/>
        <a:ext cx="1250339" cy="625169"/>
      </dsp:txXfrm>
    </dsp:sp>
    <dsp:sp modelId="{F7844CD7-0B39-41B9-BC19-70FCB9EEDC8A}">
      <dsp:nvSpPr>
        <dsp:cNvPr id="0" name=""/>
        <dsp:cNvSpPr/>
      </dsp:nvSpPr>
      <dsp:spPr>
        <a:xfrm>
          <a:off x="4992203" y="5577415"/>
          <a:ext cx="1250339" cy="62516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Patrol Officer  Vacant</a:t>
          </a:r>
        </a:p>
      </dsp:txBody>
      <dsp:txXfrm>
        <a:off x="4992203" y="5577415"/>
        <a:ext cx="1250339" cy="625169"/>
      </dsp:txXfrm>
    </dsp:sp>
    <dsp:sp modelId="{5C5689A9-B130-47F4-9ED3-901FACD0980D}">
      <dsp:nvSpPr>
        <dsp:cNvPr id="0" name=""/>
        <dsp:cNvSpPr/>
      </dsp:nvSpPr>
      <dsp:spPr>
        <a:xfrm>
          <a:off x="5000755" y="6336878"/>
          <a:ext cx="1250339" cy="62516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Patrol Officer   Joshua B. Ayala</a:t>
          </a:r>
        </a:p>
      </dsp:txBody>
      <dsp:txXfrm>
        <a:off x="5000755" y="6336878"/>
        <a:ext cx="1250339" cy="625169"/>
      </dsp:txXfrm>
    </dsp:sp>
    <dsp:sp modelId="{73BB7266-F5E4-4E04-9E8C-8621B5E1C41F}">
      <dsp:nvSpPr>
        <dsp:cNvPr id="0" name=""/>
        <dsp:cNvSpPr/>
      </dsp:nvSpPr>
      <dsp:spPr>
        <a:xfrm>
          <a:off x="2151882" y="3001041"/>
          <a:ext cx="1250339" cy="62516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Telecommunications Operator              Tracy E. Riojas</a:t>
          </a:r>
        </a:p>
      </dsp:txBody>
      <dsp:txXfrm>
        <a:off x="2151882" y="3001041"/>
        <a:ext cx="1250339" cy="625169"/>
      </dsp:txXfrm>
    </dsp:sp>
    <dsp:sp modelId="{A0AF5E7F-9CD9-4CAB-9649-CE043350A65A}">
      <dsp:nvSpPr>
        <dsp:cNvPr id="0" name=""/>
        <dsp:cNvSpPr/>
      </dsp:nvSpPr>
      <dsp:spPr>
        <a:xfrm>
          <a:off x="8464607" y="1381270"/>
          <a:ext cx="1250339" cy="62516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Lieutenant        Vacant</a:t>
          </a:r>
        </a:p>
      </dsp:txBody>
      <dsp:txXfrm>
        <a:off x="8464607" y="1381270"/>
        <a:ext cx="1250339" cy="625169"/>
      </dsp:txXfrm>
    </dsp:sp>
    <dsp:sp modelId="{3917E51B-5893-48B3-AA31-E004ACA2B483}">
      <dsp:nvSpPr>
        <dsp:cNvPr id="0" name=""/>
        <dsp:cNvSpPr/>
      </dsp:nvSpPr>
      <dsp:spPr>
        <a:xfrm>
          <a:off x="7078631" y="570325"/>
          <a:ext cx="1250339" cy="62516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Police Operations Coordinator       Vacant</a:t>
          </a:r>
        </a:p>
      </dsp:txBody>
      <dsp:txXfrm>
        <a:off x="7078631" y="570325"/>
        <a:ext cx="1250339" cy="625169"/>
      </dsp:txXfrm>
    </dsp:sp>
    <dsp:sp modelId="{3D8FF416-DE7E-42E5-95E2-230B29941091}">
      <dsp:nvSpPr>
        <dsp:cNvPr id="0" name=""/>
        <dsp:cNvSpPr/>
      </dsp:nvSpPr>
      <dsp:spPr>
        <a:xfrm>
          <a:off x="8444771" y="3893314"/>
          <a:ext cx="1290012" cy="63320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South Campus</a:t>
          </a:r>
        </a:p>
      </dsp:txBody>
      <dsp:txXfrm>
        <a:off x="8444771" y="3893314"/>
        <a:ext cx="1290012" cy="633203"/>
      </dsp:txXfrm>
    </dsp:sp>
    <dsp:sp modelId="{347CED08-5387-4A3D-8541-222F91B34657}">
      <dsp:nvSpPr>
        <dsp:cNvPr id="0" name=""/>
        <dsp:cNvSpPr/>
      </dsp:nvSpPr>
      <dsp:spPr>
        <a:xfrm>
          <a:off x="6849031" y="4845485"/>
          <a:ext cx="1250339" cy="62516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Sergeant      Anastacio R. Ramirez</a:t>
          </a:r>
        </a:p>
      </dsp:txBody>
      <dsp:txXfrm>
        <a:off x="6849031" y="4845485"/>
        <a:ext cx="1250339" cy="625169"/>
      </dsp:txXfrm>
    </dsp:sp>
    <dsp:sp modelId="{862CE1B4-47F0-4489-BE0F-F0E4984F2F55}">
      <dsp:nvSpPr>
        <dsp:cNvPr id="0" name=""/>
        <dsp:cNvSpPr/>
      </dsp:nvSpPr>
      <dsp:spPr>
        <a:xfrm>
          <a:off x="7161179" y="5604785"/>
          <a:ext cx="1250339" cy="62516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Patrol Officer        Jose F. Medellin</a:t>
          </a:r>
        </a:p>
      </dsp:txBody>
      <dsp:txXfrm>
        <a:off x="7161179" y="5604785"/>
        <a:ext cx="1250339" cy="625169"/>
      </dsp:txXfrm>
    </dsp:sp>
    <dsp:sp modelId="{531B6D97-ADFD-4F13-81DB-D4F767499B80}">
      <dsp:nvSpPr>
        <dsp:cNvPr id="0" name=""/>
        <dsp:cNvSpPr/>
      </dsp:nvSpPr>
      <dsp:spPr>
        <a:xfrm>
          <a:off x="7159666" y="6338247"/>
          <a:ext cx="1250339" cy="62516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Patrol Officer    Joseph P. Trevino</a:t>
          </a:r>
        </a:p>
      </dsp:txBody>
      <dsp:txXfrm>
        <a:off x="7159666" y="6338247"/>
        <a:ext cx="1250339" cy="625169"/>
      </dsp:txXfrm>
    </dsp:sp>
    <dsp:sp modelId="{29D99F6F-A592-4027-82D8-07C1BF371BB2}">
      <dsp:nvSpPr>
        <dsp:cNvPr id="0" name=""/>
        <dsp:cNvSpPr/>
      </dsp:nvSpPr>
      <dsp:spPr>
        <a:xfrm>
          <a:off x="8454830" y="4854750"/>
          <a:ext cx="1250339" cy="62516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Sergeant/Investigator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 Jose M. Ugarte</a:t>
          </a:r>
        </a:p>
      </dsp:txBody>
      <dsp:txXfrm>
        <a:off x="8454830" y="4854750"/>
        <a:ext cx="1250339" cy="625169"/>
      </dsp:txXfrm>
    </dsp:sp>
    <dsp:sp modelId="{4CBAEE48-920C-46CD-96C3-9FEB84468155}">
      <dsp:nvSpPr>
        <dsp:cNvPr id="0" name=""/>
        <dsp:cNvSpPr/>
      </dsp:nvSpPr>
      <dsp:spPr>
        <a:xfrm>
          <a:off x="8730530" y="5603672"/>
          <a:ext cx="1250339" cy="62516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Patrol Officer         Jose L. </a:t>
          </a:r>
          <a:r>
            <a:rPr lang="en-US" sz="11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Ipiña</a:t>
          </a:r>
          <a:endParaRPr lang="en-US" sz="11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730530" y="5603672"/>
        <a:ext cx="1250339" cy="625169"/>
      </dsp:txXfrm>
    </dsp:sp>
    <dsp:sp modelId="{6B3C0EE7-04FB-4111-AA16-B69BF6283A48}">
      <dsp:nvSpPr>
        <dsp:cNvPr id="0" name=""/>
        <dsp:cNvSpPr/>
      </dsp:nvSpPr>
      <dsp:spPr>
        <a:xfrm>
          <a:off x="8751685" y="6338249"/>
          <a:ext cx="1250339" cy="62516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Patrol Officer   Gerardo I. Medrano</a:t>
          </a:r>
        </a:p>
      </dsp:txBody>
      <dsp:txXfrm>
        <a:off x="8751685" y="6338249"/>
        <a:ext cx="1250339" cy="625169"/>
      </dsp:txXfrm>
    </dsp:sp>
    <dsp:sp modelId="{49D46F7B-6C17-4E1B-B09B-EBCD969B7AF9}">
      <dsp:nvSpPr>
        <dsp:cNvPr id="0" name=""/>
        <dsp:cNvSpPr/>
      </dsp:nvSpPr>
      <dsp:spPr>
        <a:xfrm>
          <a:off x="10065704" y="4846354"/>
          <a:ext cx="1250339" cy="62516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Sergeant               Vacant </a:t>
          </a:r>
        </a:p>
      </dsp:txBody>
      <dsp:txXfrm>
        <a:off x="10065704" y="4846354"/>
        <a:ext cx="1250339" cy="625169"/>
      </dsp:txXfrm>
    </dsp:sp>
    <dsp:sp modelId="{289CEDD4-5A02-48C6-AA90-08C93E04E0B7}">
      <dsp:nvSpPr>
        <dsp:cNvPr id="0" name=""/>
        <dsp:cNvSpPr/>
      </dsp:nvSpPr>
      <dsp:spPr>
        <a:xfrm>
          <a:off x="10337916" y="5611825"/>
          <a:ext cx="1250339" cy="62516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Patrol Officer      Oscar Morales</a:t>
          </a:r>
        </a:p>
      </dsp:txBody>
      <dsp:txXfrm>
        <a:off x="10337916" y="5611825"/>
        <a:ext cx="1250339" cy="625169"/>
      </dsp:txXfrm>
    </dsp:sp>
    <dsp:sp modelId="{6E4FACE3-AE4C-4C08-9EA7-895E213D85D2}">
      <dsp:nvSpPr>
        <dsp:cNvPr id="0" name=""/>
        <dsp:cNvSpPr/>
      </dsp:nvSpPr>
      <dsp:spPr>
        <a:xfrm>
          <a:off x="10347656" y="6338249"/>
          <a:ext cx="1250339" cy="62516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Patrol Officer   Vacant</a:t>
          </a:r>
        </a:p>
      </dsp:txBody>
      <dsp:txXfrm>
        <a:off x="10347656" y="6338249"/>
        <a:ext cx="1250339" cy="625169"/>
      </dsp:txXfrm>
    </dsp:sp>
    <dsp:sp modelId="{77B73598-4E53-4E07-A291-D0630673EE5F}">
      <dsp:nvSpPr>
        <dsp:cNvPr id="0" name=""/>
        <dsp:cNvSpPr/>
      </dsp:nvSpPr>
      <dsp:spPr>
        <a:xfrm>
          <a:off x="4224425" y="2121996"/>
          <a:ext cx="1366370" cy="62516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Sergeant/Investigator Vacant </a:t>
          </a:r>
        </a:p>
      </dsp:txBody>
      <dsp:txXfrm>
        <a:off x="4224425" y="2121996"/>
        <a:ext cx="1366370" cy="6251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3043980" cy="467362"/>
          </a:xfrm>
          <a:prstGeom prst="rect">
            <a:avLst/>
          </a:prstGeom>
        </p:spPr>
        <p:txBody>
          <a:bodyPr vert="horz" lIns="91524" tIns="45764" rIns="91524" bIns="4576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7535" y="3"/>
            <a:ext cx="3043980" cy="467362"/>
          </a:xfrm>
          <a:prstGeom prst="rect">
            <a:avLst/>
          </a:prstGeom>
        </p:spPr>
        <p:txBody>
          <a:bodyPr vert="horz" lIns="91524" tIns="45764" rIns="91524" bIns="45764" rtlCol="0"/>
          <a:lstStyle>
            <a:lvl1pPr algn="r">
              <a:defRPr sz="1200"/>
            </a:lvl1pPr>
          </a:lstStyle>
          <a:p>
            <a:fld id="{3B35DA93-4873-4E53-8EA2-55BDB4130EDF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5513" y="1163638"/>
            <a:ext cx="517207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24" tIns="45764" rIns="91524" bIns="4576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949" y="4479689"/>
            <a:ext cx="5617208" cy="3665776"/>
          </a:xfrm>
          <a:prstGeom prst="rect">
            <a:avLst/>
          </a:prstGeom>
        </p:spPr>
        <p:txBody>
          <a:bodyPr vert="horz" lIns="91524" tIns="45764" rIns="91524" bIns="45764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8841740"/>
            <a:ext cx="3043980" cy="467362"/>
          </a:xfrm>
          <a:prstGeom prst="rect">
            <a:avLst/>
          </a:prstGeom>
        </p:spPr>
        <p:txBody>
          <a:bodyPr vert="horz" lIns="91524" tIns="45764" rIns="91524" bIns="4576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7535" y="8841740"/>
            <a:ext cx="3043980" cy="467362"/>
          </a:xfrm>
          <a:prstGeom prst="rect">
            <a:avLst/>
          </a:prstGeom>
        </p:spPr>
        <p:txBody>
          <a:bodyPr vert="horz" lIns="91524" tIns="45764" rIns="91524" bIns="45764" rtlCol="0" anchor="b"/>
          <a:lstStyle>
            <a:lvl1pPr algn="r">
              <a:defRPr sz="1200"/>
            </a:lvl1pPr>
          </a:lstStyle>
          <a:p>
            <a:fld id="{B0F93D85-DDA2-46DE-9A67-FB23EBCD8D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2285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7DEE59-79AF-AE87-9178-CBA24D0EBA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4BB76F3-99C7-1FBA-9366-291EDAC49E9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E4D38CA-BE96-B9F8-2DEF-70DD9265564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A3D0C1-6291-C4A5-DF40-582A1AF6EFE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F93D85-DDA2-46DE-9A67-FB23EBCD8D89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84408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D0858F-6BD7-E539-F288-29000905EE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6F4B83C-B6E3-693C-5661-DFBF5AC6804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89F30F5-5D61-4283-DF06-C21C3B05530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FD3048-15DF-DB1B-5324-D2AE4DEE12C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F93D85-DDA2-46DE-9A67-FB23EBCD8D89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93305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0BCEEC-67CC-226B-3BCB-83117718F2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D9CCCCC-A8C6-F743-A7AF-C6C35A883F9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13716B4-1BC8-B496-677D-3C140AB7FBF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FF07BE-8809-85CD-DC5A-8A259772A31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F93D85-DDA2-46DE-9A67-FB23EBCD8D89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54941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62013" y="1154113"/>
            <a:ext cx="5133975" cy="31178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F93D85-DDA2-46DE-9A67-FB23EBCD8D89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93329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1272011"/>
            <a:ext cx="9601200" cy="2705947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4082310"/>
            <a:ext cx="9601200" cy="1876530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34E76-65A4-4777-8D3D-A01F37A7FDEE}" type="datetime1">
              <a:rPr lang="en-US" smtClean="0"/>
              <a:t>1/15/2026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CA26F-A2B5-4240-A0CF-09EADA62D8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61444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C6EE3-4DDF-444C-910F-078156A656C8}" type="datetime1">
              <a:rPr lang="en-US" smtClean="0"/>
              <a:t>1/15/2026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CA26F-A2B5-4240-A0CF-09EADA62D8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43755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5" y="413808"/>
            <a:ext cx="2760345" cy="65867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0" y="413808"/>
            <a:ext cx="8121015" cy="65867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16ECA-4A81-4684-BCB7-FD751A6735EF}" type="datetime1">
              <a:rPr lang="en-US" smtClean="0"/>
              <a:t>1/15/2026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CA26F-A2B5-4240-A0CF-09EADA62D8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6208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471B7-6440-4C4C-97A6-495940BB05BD}" type="datetime1">
              <a:rPr lang="en-US" smtClean="0"/>
              <a:t>1/15/2026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CA26F-A2B5-4240-A0CF-09EADA62D8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7184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1937704"/>
            <a:ext cx="11041380" cy="3233102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5201392"/>
            <a:ext cx="11041380" cy="1700212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D21B5-DF2E-4FA8-8F7F-3838E0A7C7B1}" type="datetime1">
              <a:rPr lang="en-US" smtClean="0"/>
              <a:t>1/15/2026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CA26F-A2B5-4240-A0CF-09EADA62D8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1996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069042"/>
            <a:ext cx="5440680" cy="49315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069042"/>
            <a:ext cx="5440680" cy="49315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68BDD-F788-481D-A85A-E31B1AAFA9CB}" type="datetime1">
              <a:rPr lang="en-US" smtClean="0"/>
              <a:t>1/15/2026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CA26F-A2B5-4240-A0CF-09EADA62D8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2220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413809"/>
            <a:ext cx="11041380" cy="1502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8" y="1905318"/>
            <a:ext cx="5415676" cy="933767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8" y="2839085"/>
            <a:ext cx="5415676" cy="41758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0" y="1905318"/>
            <a:ext cx="5442347" cy="933767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0" y="2839085"/>
            <a:ext cx="5442347" cy="41758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12D26-5AFC-4264-9584-2410F0003733}" type="datetime1">
              <a:rPr lang="en-US" smtClean="0"/>
              <a:t>1/15/2026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CA26F-A2B5-4240-A0CF-09EADA62D8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6896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4E2D9-3E1A-4707-B786-0174D45CC039}" type="datetime1">
              <a:rPr lang="en-US" smtClean="0"/>
              <a:t>1/15/2026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CA26F-A2B5-4240-A0CF-09EADA62D8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1454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39A02-B64B-4FF7-8B3C-681F3A9AC86D}" type="datetime1">
              <a:rPr lang="en-US" smtClean="0"/>
              <a:t>1/15/2026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CA26F-A2B5-4240-A0CF-09EADA62D8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6402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518160"/>
            <a:ext cx="4128849" cy="181356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119082"/>
            <a:ext cx="6480810" cy="5523442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331720"/>
            <a:ext cx="4128849" cy="4319800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AF75C-96F9-4510-80C8-5C4959C572F1}" type="datetime1">
              <a:rPr lang="en-US" smtClean="0"/>
              <a:t>1/15/2026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CA26F-A2B5-4240-A0CF-09EADA62D8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32870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518160"/>
            <a:ext cx="4128849" cy="181356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119082"/>
            <a:ext cx="6480810" cy="5523442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331720"/>
            <a:ext cx="4128849" cy="4319800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6C0FE-7459-4929-B3A7-C1A4C71A7391}" type="datetime1">
              <a:rPr lang="en-US" smtClean="0"/>
              <a:t>1/15/2026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CA26F-A2B5-4240-A0CF-09EADA62D8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0677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413809"/>
            <a:ext cx="1104138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069042"/>
            <a:ext cx="1104138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7203864"/>
            <a:ext cx="288036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EE3532-DE98-48A8-8F70-109287FBCF1B}" type="datetime1">
              <a:rPr lang="en-US" smtClean="0"/>
              <a:t>1/15/2026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7203864"/>
            <a:ext cx="43205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7203864"/>
            <a:ext cx="288036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ECA26F-A2B5-4240-A0CF-09EADA62D8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1651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/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DAD371-A80E-C588-439C-EBF40B7AD4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8C00210E-5006-CB5D-868F-3DBB1E72BCAA}"/>
              </a:ext>
            </a:extLst>
          </p:cNvPr>
          <p:cNvSpPr/>
          <p:nvPr/>
        </p:nvSpPr>
        <p:spPr>
          <a:xfrm>
            <a:off x="5177994" y="1398570"/>
            <a:ext cx="2421524" cy="1047599"/>
          </a:xfrm>
          <a:custGeom>
            <a:avLst/>
            <a:gdLst>
              <a:gd name="connsiteX0" fmla="*/ 0 w 2095198"/>
              <a:gd name="connsiteY0" fmla="*/ 0 h 1047599"/>
              <a:gd name="connsiteX1" fmla="*/ 2095198 w 2095198"/>
              <a:gd name="connsiteY1" fmla="*/ 0 h 1047599"/>
              <a:gd name="connsiteX2" fmla="*/ 2095198 w 2095198"/>
              <a:gd name="connsiteY2" fmla="*/ 1047599 h 1047599"/>
              <a:gd name="connsiteX3" fmla="*/ 0 w 2095198"/>
              <a:gd name="connsiteY3" fmla="*/ 1047599 h 1047599"/>
              <a:gd name="connsiteX4" fmla="*/ 0 w 2095198"/>
              <a:gd name="connsiteY4" fmla="*/ 0 h 10475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95198" h="1047599">
                <a:moveTo>
                  <a:pt x="0" y="0"/>
                </a:moveTo>
                <a:lnTo>
                  <a:pt x="2095198" y="0"/>
                </a:lnTo>
                <a:lnTo>
                  <a:pt x="2095198" y="1047599"/>
                </a:lnTo>
                <a:lnTo>
                  <a:pt x="0" y="1047599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350" tIns="6350" rIns="6350" bIns="6350" numCol="1" spcCol="1270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Vice President of Student Success and Compliance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Dr. David V. Arreazola</a:t>
            </a: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40A7E71C-0A41-7643-2F68-E3F077EBEAC7}"/>
              </a:ext>
            </a:extLst>
          </p:cNvPr>
          <p:cNvSpPr/>
          <p:nvPr/>
        </p:nvSpPr>
        <p:spPr>
          <a:xfrm>
            <a:off x="637773" y="4465934"/>
            <a:ext cx="2121053" cy="1085144"/>
          </a:xfrm>
          <a:custGeom>
            <a:avLst/>
            <a:gdLst>
              <a:gd name="connsiteX0" fmla="*/ 0 w 2095198"/>
              <a:gd name="connsiteY0" fmla="*/ 0 h 1161599"/>
              <a:gd name="connsiteX1" fmla="*/ 2095198 w 2095198"/>
              <a:gd name="connsiteY1" fmla="*/ 0 h 1161599"/>
              <a:gd name="connsiteX2" fmla="*/ 2095198 w 2095198"/>
              <a:gd name="connsiteY2" fmla="*/ 1161599 h 1161599"/>
              <a:gd name="connsiteX3" fmla="*/ 0 w 2095198"/>
              <a:gd name="connsiteY3" fmla="*/ 1161599 h 1161599"/>
              <a:gd name="connsiteX4" fmla="*/ 0 w 2095198"/>
              <a:gd name="connsiteY4" fmla="*/ 0 h 11615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95198" h="1161599">
                <a:moveTo>
                  <a:pt x="0" y="0"/>
                </a:moveTo>
                <a:lnTo>
                  <a:pt x="2095198" y="0"/>
                </a:lnTo>
                <a:lnTo>
                  <a:pt x="2095198" y="1161599"/>
                </a:lnTo>
                <a:lnTo>
                  <a:pt x="0" y="1161599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350" tIns="6350" rIns="6350" bIns="6350" numCol="1" spcCol="1270" anchor="ctr" anchorCtr="0">
            <a:noAutofit/>
          </a:bodyPr>
          <a:lstStyle/>
          <a:p>
            <a:pPr marL="0" lvl="0" indent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2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Associate Vice President of Enrollment Management</a:t>
            </a:r>
          </a:p>
          <a:p>
            <a:pPr marL="0" lvl="0" indent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2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Jessica Trevino</a:t>
            </a: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88022076-B8FF-9DAE-B3B5-563C099798B7}"/>
              </a:ext>
            </a:extLst>
          </p:cNvPr>
          <p:cNvSpPr/>
          <p:nvPr/>
        </p:nvSpPr>
        <p:spPr>
          <a:xfrm>
            <a:off x="3019998" y="4465933"/>
            <a:ext cx="2223152" cy="1085145"/>
          </a:xfrm>
          <a:custGeom>
            <a:avLst/>
            <a:gdLst>
              <a:gd name="connsiteX0" fmla="*/ 0 w 2223152"/>
              <a:gd name="connsiteY0" fmla="*/ 0 h 1085145"/>
              <a:gd name="connsiteX1" fmla="*/ 2223152 w 2223152"/>
              <a:gd name="connsiteY1" fmla="*/ 0 h 1085145"/>
              <a:gd name="connsiteX2" fmla="*/ 2223152 w 2223152"/>
              <a:gd name="connsiteY2" fmla="*/ 1085145 h 1085145"/>
              <a:gd name="connsiteX3" fmla="*/ 0 w 2223152"/>
              <a:gd name="connsiteY3" fmla="*/ 1085145 h 1085145"/>
              <a:gd name="connsiteX4" fmla="*/ 0 w 2223152"/>
              <a:gd name="connsiteY4" fmla="*/ 0 h 10851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23152" h="1085145">
                <a:moveTo>
                  <a:pt x="0" y="0"/>
                </a:moveTo>
                <a:lnTo>
                  <a:pt x="2223152" y="0"/>
                </a:lnTo>
                <a:lnTo>
                  <a:pt x="2223152" y="1085145"/>
                </a:lnTo>
                <a:lnTo>
                  <a:pt x="0" y="108514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350" tIns="6350" rIns="6350" bIns="6350" numCol="1" spcCol="1270" anchor="ctr" anchorCtr="0">
            <a:noAutofit/>
          </a:bodyPr>
          <a:lstStyle/>
          <a:p>
            <a:pPr marL="0" lvl="0" indent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2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Associate Vice President of Student Success  &amp; Support Services</a:t>
            </a:r>
          </a:p>
          <a:p>
            <a:pPr marL="0" lvl="0" indent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2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Vacant</a:t>
            </a: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BE28755-73F3-B82C-7F11-0FD2A267DA07}"/>
              </a:ext>
            </a:extLst>
          </p:cNvPr>
          <p:cNvSpPr/>
          <p:nvPr/>
        </p:nvSpPr>
        <p:spPr>
          <a:xfrm>
            <a:off x="5457929" y="4503479"/>
            <a:ext cx="2095198" cy="1047599"/>
          </a:xfrm>
          <a:custGeom>
            <a:avLst/>
            <a:gdLst>
              <a:gd name="connsiteX0" fmla="*/ 0 w 2095198"/>
              <a:gd name="connsiteY0" fmla="*/ 0 h 1047599"/>
              <a:gd name="connsiteX1" fmla="*/ 2095198 w 2095198"/>
              <a:gd name="connsiteY1" fmla="*/ 0 h 1047599"/>
              <a:gd name="connsiteX2" fmla="*/ 2095198 w 2095198"/>
              <a:gd name="connsiteY2" fmla="*/ 1047599 h 1047599"/>
              <a:gd name="connsiteX3" fmla="*/ 0 w 2095198"/>
              <a:gd name="connsiteY3" fmla="*/ 1047599 h 1047599"/>
              <a:gd name="connsiteX4" fmla="*/ 0 w 2095198"/>
              <a:gd name="connsiteY4" fmla="*/ 0 h 10475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95198" h="1047599">
                <a:moveTo>
                  <a:pt x="0" y="0"/>
                </a:moveTo>
                <a:lnTo>
                  <a:pt x="2095198" y="0"/>
                </a:lnTo>
                <a:lnTo>
                  <a:pt x="2095198" y="1047599"/>
                </a:lnTo>
                <a:lnTo>
                  <a:pt x="0" y="1047599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715" tIns="5715" rIns="5715" bIns="5715" numCol="1" spcCol="1270" anchor="ctr" anchorCtr="0">
            <a:noAutofit/>
          </a:bodyPr>
          <a:lstStyle/>
          <a:p>
            <a:pPr marL="0" lvl="0" indent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2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Associate Vice President of Compliance &amp; Risk Management</a:t>
            </a:r>
          </a:p>
          <a:p>
            <a:pPr marL="0" lvl="0" indent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2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Andrea Lopez</a:t>
            </a: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502D2041-BD75-5ABA-EE54-03453C3D2622}"/>
              </a:ext>
            </a:extLst>
          </p:cNvPr>
          <p:cNvSpPr/>
          <p:nvPr/>
        </p:nvSpPr>
        <p:spPr>
          <a:xfrm>
            <a:off x="3552410" y="2845408"/>
            <a:ext cx="2417950" cy="1095348"/>
          </a:xfrm>
          <a:custGeom>
            <a:avLst/>
            <a:gdLst>
              <a:gd name="connsiteX0" fmla="*/ 0 w 2487734"/>
              <a:gd name="connsiteY0" fmla="*/ 0 h 1095348"/>
              <a:gd name="connsiteX1" fmla="*/ 2487734 w 2487734"/>
              <a:gd name="connsiteY1" fmla="*/ 0 h 1095348"/>
              <a:gd name="connsiteX2" fmla="*/ 2487734 w 2487734"/>
              <a:gd name="connsiteY2" fmla="*/ 1095348 h 1095348"/>
              <a:gd name="connsiteX3" fmla="*/ 0 w 2487734"/>
              <a:gd name="connsiteY3" fmla="*/ 1095348 h 1095348"/>
              <a:gd name="connsiteX4" fmla="*/ 0 w 2487734"/>
              <a:gd name="connsiteY4" fmla="*/ 0 h 10953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87734" h="1095348">
                <a:moveTo>
                  <a:pt x="0" y="0"/>
                </a:moveTo>
                <a:lnTo>
                  <a:pt x="2487734" y="0"/>
                </a:lnTo>
                <a:lnTo>
                  <a:pt x="2487734" y="1095348"/>
                </a:lnTo>
                <a:lnTo>
                  <a:pt x="0" y="109534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350" tIns="6350" rIns="6350" bIns="6350" numCol="1" spcCol="1270" anchor="ctr" anchorCtr="0">
            <a:noAutofit/>
          </a:bodyPr>
          <a:lstStyle/>
          <a:p>
            <a:pPr marL="0" lvl="0" indent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2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Patricia Lopez</a:t>
            </a:r>
          </a:p>
          <a:p>
            <a:pPr marL="0" lvl="0" indent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2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Administrative Assistant II</a:t>
            </a:r>
          </a:p>
          <a:p>
            <a:pPr marL="0" lvl="0" indent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2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Student Success &amp; Enrollment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7AEE109-DFE8-8CCD-CD7C-ED6DA7BDC297}"/>
              </a:ext>
            </a:extLst>
          </p:cNvPr>
          <p:cNvSpPr/>
          <p:nvPr/>
        </p:nvSpPr>
        <p:spPr>
          <a:xfrm>
            <a:off x="8353107" y="228600"/>
            <a:ext cx="3991293" cy="8042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2025-2026</a:t>
            </a:r>
          </a:p>
          <a:p>
            <a:pPr lvl="0"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Student Success and Compliance Division</a:t>
            </a:r>
          </a:p>
          <a:p>
            <a:pPr lvl="0" algn="ctr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AutoShape 3">
            <a:extLst>
              <a:ext uri="{FF2B5EF4-FFF2-40B4-BE49-F238E27FC236}">
                <a16:creationId xmlns:a16="http://schemas.microsoft.com/office/drawing/2014/main" id="{DED0D5AD-9339-D4B4-4FFB-1B8DC0765FAC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111125" y="163513"/>
            <a:ext cx="1114425" cy="180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9" name="object 3">
            <a:extLst>
              <a:ext uri="{FF2B5EF4-FFF2-40B4-BE49-F238E27FC236}">
                <a16:creationId xmlns:a16="http://schemas.microsoft.com/office/drawing/2014/main" id="{BACDAB8E-7CCE-FCB4-A891-A44A64F8CE09}"/>
              </a:ext>
            </a:extLst>
          </p:cNvPr>
          <p:cNvSpPr/>
          <p:nvPr/>
        </p:nvSpPr>
        <p:spPr>
          <a:xfrm>
            <a:off x="111125" y="104776"/>
            <a:ext cx="1426583" cy="245693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49E1DCAA-A3EC-8299-5507-C23169EFF14D}"/>
              </a:ext>
            </a:extLst>
          </p:cNvPr>
          <p:cNvCxnSpPr>
            <a:cxnSpLocks/>
          </p:cNvCxnSpPr>
          <p:nvPr/>
        </p:nvCxnSpPr>
        <p:spPr>
          <a:xfrm flipV="1">
            <a:off x="1731524" y="4247646"/>
            <a:ext cx="8959174" cy="2832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55AC3DB7-B9F5-56DA-6BB5-DA750A7151ED}"/>
              </a:ext>
            </a:extLst>
          </p:cNvPr>
          <p:cNvCxnSpPr>
            <a:cxnSpLocks/>
          </p:cNvCxnSpPr>
          <p:nvPr/>
        </p:nvCxnSpPr>
        <p:spPr>
          <a:xfrm flipV="1">
            <a:off x="1731524" y="4275967"/>
            <a:ext cx="0" cy="18996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868DB070-0C8C-1720-D9A3-2E4612F11382}"/>
              </a:ext>
            </a:extLst>
          </p:cNvPr>
          <p:cNvCxnSpPr>
            <a:cxnSpLocks/>
          </p:cNvCxnSpPr>
          <p:nvPr/>
        </p:nvCxnSpPr>
        <p:spPr>
          <a:xfrm flipH="1">
            <a:off x="6388756" y="2446169"/>
            <a:ext cx="12044" cy="205731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0DF192CF-B487-1316-F97A-03D5CE82C476}"/>
              </a:ext>
            </a:extLst>
          </p:cNvPr>
          <p:cNvCxnSpPr>
            <a:cxnSpLocks/>
            <a:endCxn id="4" idx="1"/>
          </p:cNvCxnSpPr>
          <p:nvPr/>
        </p:nvCxnSpPr>
        <p:spPr>
          <a:xfrm>
            <a:off x="5970360" y="3393083"/>
            <a:ext cx="84883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8EE29BED-4E63-804F-C10F-895563C931C8}"/>
              </a:ext>
            </a:extLst>
          </p:cNvPr>
          <p:cNvCxnSpPr>
            <a:cxnSpLocks/>
          </p:cNvCxnSpPr>
          <p:nvPr/>
        </p:nvCxnSpPr>
        <p:spPr>
          <a:xfrm>
            <a:off x="10690698" y="4247646"/>
            <a:ext cx="0" cy="21828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89BFA190-C4D8-6534-22FC-9C0010A584C3}"/>
              </a:ext>
            </a:extLst>
          </p:cNvPr>
          <p:cNvSpPr/>
          <p:nvPr/>
        </p:nvSpPr>
        <p:spPr>
          <a:xfrm>
            <a:off x="6819196" y="2845409"/>
            <a:ext cx="2421524" cy="109534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Mary D. Lara </a:t>
            </a:r>
          </a:p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Administrative Assistant II</a:t>
            </a:r>
          </a:p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Compliance &amp; Risk Management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B0C8C93-DE5C-7ECA-6644-82D90D2FD655}"/>
              </a:ext>
            </a:extLst>
          </p:cNvPr>
          <p:cNvSpPr/>
          <p:nvPr/>
        </p:nvSpPr>
        <p:spPr>
          <a:xfrm>
            <a:off x="7814297" y="4447161"/>
            <a:ext cx="1967305" cy="108514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Associate Vice President of Planning &amp; Institutional Effectiveness</a:t>
            </a:r>
          </a:p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Dr. Veronica Martinez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8F028AD-73C8-C209-D65C-A8B0B47E2B82}"/>
              </a:ext>
            </a:extLst>
          </p:cNvPr>
          <p:cNvSpPr/>
          <p:nvPr/>
        </p:nvSpPr>
        <p:spPr>
          <a:xfrm>
            <a:off x="9996381" y="4447160"/>
            <a:ext cx="1926807" cy="108514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LC Police Chief</a:t>
            </a:r>
          </a:p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Jose Hernandez</a:t>
            </a: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6F289098-60E4-0D9C-AF13-67AF84F58272}"/>
              </a:ext>
            </a:extLst>
          </p:cNvPr>
          <p:cNvCxnSpPr>
            <a:cxnSpLocks/>
          </p:cNvCxnSpPr>
          <p:nvPr/>
        </p:nvCxnSpPr>
        <p:spPr>
          <a:xfrm>
            <a:off x="4114800" y="4247646"/>
            <a:ext cx="0" cy="21828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96D9E72D-CBBA-D4D4-F1FD-75AE3CA8C81D}"/>
              </a:ext>
            </a:extLst>
          </p:cNvPr>
          <p:cNvCxnSpPr>
            <a:cxnSpLocks/>
            <a:endCxn id="5" idx="0"/>
          </p:cNvCxnSpPr>
          <p:nvPr/>
        </p:nvCxnSpPr>
        <p:spPr>
          <a:xfrm>
            <a:off x="8797949" y="4247646"/>
            <a:ext cx="1" cy="1995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40781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EDADA8-133A-EB99-F25C-73A5C85E80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D7EC0DCA-AE19-A06A-9BBC-F34F8AEBAF6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67105570"/>
              </p:ext>
            </p:extLst>
          </p:nvPr>
        </p:nvGraphicFramePr>
        <p:xfrm>
          <a:off x="-258526" y="163512"/>
          <a:ext cx="12690475" cy="7380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C11AAEF3-EBA3-423F-123C-2F574D60EDA5}"/>
              </a:ext>
            </a:extLst>
          </p:cNvPr>
          <p:cNvSpPr/>
          <p:nvPr/>
        </p:nvSpPr>
        <p:spPr>
          <a:xfrm>
            <a:off x="8596735" y="228600"/>
            <a:ext cx="3991293" cy="8042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2025-2026</a:t>
            </a:r>
          </a:p>
          <a:p>
            <a:pPr lvl="0"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Compliance &amp; Risk Management</a:t>
            </a:r>
          </a:p>
          <a:p>
            <a:pPr lvl="0" algn="ctr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AutoShape 3">
            <a:extLst>
              <a:ext uri="{FF2B5EF4-FFF2-40B4-BE49-F238E27FC236}">
                <a16:creationId xmlns:a16="http://schemas.microsoft.com/office/drawing/2014/main" id="{2C84D288-2AE8-7BFC-4262-25032C996E70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111125" y="163513"/>
            <a:ext cx="1114425" cy="180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9" name="object 3">
            <a:extLst>
              <a:ext uri="{FF2B5EF4-FFF2-40B4-BE49-F238E27FC236}">
                <a16:creationId xmlns:a16="http://schemas.microsoft.com/office/drawing/2014/main" id="{84DF3C40-B3F0-8C89-307E-4C7FD76E9AEF}"/>
              </a:ext>
            </a:extLst>
          </p:cNvPr>
          <p:cNvSpPr/>
          <p:nvPr/>
        </p:nvSpPr>
        <p:spPr>
          <a:xfrm>
            <a:off x="111125" y="104776"/>
            <a:ext cx="1426583" cy="2456938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37EC37F1-BB4E-49B9-65FA-ADD5DC6C97F5}"/>
              </a:ext>
            </a:extLst>
          </p:cNvPr>
          <p:cNvCxnSpPr>
            <a:cxnSpLocks/>
          </p:cNvCxnSpPr>
          <p:nvPr/>
        </p:nvCxnSpPr>
        <p:spPr>
          <a:xfrm>
            <a:off x="7455616" y="5593404"/>
            <a:ext cx="0" cy="120496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C5DA695-0FD8-6FDA-9EFB-5FD7CB987572}"/>
              </a:ext>
            </a:extLst>
          </p:cNvPr>
          <p:cNvCxnSpPr>
            <a:cxnSpLocks/>
          </p:cNvCxnSpPr>
          <p:nvPr/>
        </p:nvCxnSpPr>
        <p:spPr>
          <a:xfrm>
            <a:off x="7455616" y="6798365"/>
            <a:ext cx="72534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3820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999D89-28DE-AD5B-2CDF-93FB5C5A3C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5A213FE6-360F-E4F1-D4F9-6244D38E8092}"/>
              </a:ext>
            </a:extLst>
          </p:cNvPr>
          <p:cNvSpPr/>
          <p:nvPr/>
        </p:nvSpPr>
        <p:spPr>
          <a:xfrm>
            <a:off x="5353201" y="343465"/>
            <a:ext cx="2095198" cy="1047599"/>
          </a:xfrm>
          <a:custGeom>
            <a:avLst/>
            <a:gdLst>
              <a:gd name="connsiteX0" fmla="*/ 0 w 2095198"/>
              <a:gd name="connsiteY0" fmla="*/ 0 h 1047599"/>
              <a:gd name="connsiteX1" fmla="*/ 2095198 w 2095198"/>
              <a:gd name="connsiteY1" fmla="*/ 0 h 1047599"/>
              <a:gd name="connsiteX2" fmla="*/ 2095198 w 2095198"/>
              <a:gd name="connsiteY2" fmla="*/ 1047599 h 1047599"/>
              <a:gd name="connsiteX3" fmla="*/ 0 w 2095198"/>
              <a:gd name="connsiteY3" fmla="*/ 1047599 h 1047599"/>
              <a:gd name="connsiteX4" fmla="*/ 0 w 2095198"/>
              <a:gd name="connsiteY4" fmla="*/ 0 h 10475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95198" h="1047599">
                <a:moveTo>
                  <a:pt x="0" y="0"/>
                </a:moveTo>
                <a:lnTo>
                  <a:pt x="2095198" y="0"/>
                </a:lnTo>
                <a:lnTo>
                  <a:pt x="2095198" y="1047599"/>
                </a:lnTo>
                <a:lnTo>
                  <a:pt x="0" y="1047599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350" tIns="6350" rIns="6350" bIns="6350" numCol="1" spcCol="1270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Associate President of Planning &amp; Institutional Effectiveness
Dr. Veronica Martinez</a:t>
            </a: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3DF2E2DC-1A1B-1ACF-ECF2-94C6AF0FFE14}"/>
              </a:ext>
            </a:extLst>
          </p:cNvPr>
          <p:cNvSpPr/>
          <p:nvPr/>
        </p:nvSpPr>
        <p:spPr>
          <a:xfrm>
            <a:off x="2534319" y="2932991"/>
            <a:ext cx="2095198" cy="1161599"/>
          </a:xfrm>
          <a:custGeom>
            <a:avLst/>
            <a:gdLst>
              <a:gd name="connsiteX0" fmla="*/ 0 w 2095198"/>
              <a:gd name="connsiteY0" fmla="*/ 0 h 1161599"/>
              <a:gd name="connsiteX1" fmla="*/ 2095198 w 2095198"/>
              <a:gd name="connsiteY1" fmla="*/ 0 h 1161599"/>
              <a:gd name="connsiteX2" fmla="*/ 2095198 w 2095198"/>
              <a:gd name="connsiteY2" fmla="*/ 1161599 h 1161599"/>
              <a:gd name="connsiteX3" fmla="*/ 0 w 2095198"/>
              <a:gd name="connsiteY3" fmla="*/ 1161599 h 1161599"/>
              <a:gd name="connsiteX4" fmla="*/ 0 w 2095198"/>
              <a:gd name="connsiteY4" fmla="*/ 0 h 11615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95198" h="1161599">
                <a:moveTo>
                  <a:pt x="0" y="0"/>
                </a:moveTo>
                <a:lnTo>
                  <a:pt x="2095198" y="0"/>
                </a:lnTo>
                <a:lnTo>
                  <a:pt x="2095198" y="1161599"/>
                </a:lnTo>
                <a:lnTo>
                  <a:pt x="0" y="1161599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350" tIns="6350" rIns="6350" bIns="6350" numCol="1" spcCol="1270" anchor="ctr" anchorCtr="0">
            <a:noAutofit/>
          </a:bodyPr>
          <a:lstStyle/>
          <a:p>
            <a:pPr marL="0" lvl="0" indent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2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Director of Institutional Research and Planning  </a:t>
            </a:r>
          </a:p>
          <a:p>
            <a:pPr marL="0" lvl="0" indent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2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Maria Luisa Ramirez</a:t>
            </a: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4CF9EB9C-5FF1-E27D-F44C-1A09D3A00C0C}"/>
              </a:ext>
            </a:extLst>
          </p:cNvPr>
          <p:cNvSpPr/>
          <p:nvPr/>
        </p:nvSpPr>
        <p:spPr>
          <a:xfrm>
            <a:off x="5289224" y="2932991"/>
            <a:ext cx="2223152" cy="1085145"/>
          </a:xfrm>
          <a:custGeom>
            <a:avLst/>
            <a:gdLst>
              <a:gd name="connsiteX0" fmla="*/ 0 w 2223152"/>
              <a:gd name="connsiteY0" fmla="*/ 0 h 1085145"/>
              <a:gd name="connsiteX1" fmla="*/ 2223152 w 2223152"/>
              <a:gd name="connsiteY1" fmla="*/ 0 h 1085145"/>
              <a:gd name="connsiteX2" fmla="*/ 2223152 w 2223152"/>
              <a:gd name="connsiteY2" fmla="*/ 1085145 h 1085145"/>
              <a:gd name="connsiteX3" fmla="*/ 0 w 2223152"/>
              <a:gd name="connsiteY3" fmla="*/ 1085145 h 1085145"/>
              <a:gd name="connsiteX4" fmla="*/ 0 w 2223152"/>
              <a:gd name="connsiteY4" fmla="*/ 0 h 10851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23152" h="1085145">
                <a:moveTo>
                  <a:pt x="0" y="0"/>
                </a:moveTo>
                <a:lnTo>
                  <a:pt x="2223152" y="0"/>
                </a:lnTo>
                <a:lnTo>
                  <a:pt x="2223152" y="1085145"/>
                </a:lnTo>
                <a:lnTo>
                  <a:pt x="0" y="108514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350" tIns="6350" rIns="6350" bIns="6350" numCol="1" spcCol="1270" anchor="ctr" anchorCtr="0">
            <a:noAutofit/>
          </a:bodyPr>
          <a:lstStyle/>
          <a:p>
            <a:pPr marL="0" lvl="0" indent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2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Planning and Institutional Effectiveness Coordinator</a:t>
            </a:r>
          </a:p>
          <a:p>
            <a:pPr marL="0" lvl="0" indent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2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Linda Gamez</a:t>
            </a: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DE043C83-52CF-191F-59DC-F4E0333B475B}"/>
              </a:ext>
            </a:extLst>
          </p:cNvPr>
          <p:cNvSpPr/>
          <p:nvPr/>
        </p:nvSpPr>
        <p:spPr>
          <a:xfrm>
            <a:off x="8172083" y="2932991"/>
            <a:ext cx="2095198" cy="1047599"/>
          </a:xfrm>
          <a:custGeom>
            <a:avLst/>
            <a:gdLst>
              <a:gd name="connsiteX0" fmla="*/ 0 w 2095198"/>
              <a:gd name="connsiteY0" fmla="*/ 0 h 1047599"/>
              <a:gd name="connsiteX1" fmla="*/ 2095198 w 2095198"/>
              <a:gd name="connsiteY1" fmla="*/ 0 h 1047599"/>
              <a:gd name="connsiteX2" fmla="*/ 2095198 w 2095198"/>
              <a:gd name="connsiteY2" fmla="*/ 1047599 h 1047599"/>
              <a:gd name="connsiteX3" fmla="*/ 0 w 2095198"/>
              <a:gd name="connsiteY3" fmla="*/ 1047599 h 1047599"/>
              <a:gd name="connsiteX4" fmla="*/ 0 w 2095198"/>
              <a:gd name="connsiteY4" fmla="*/ 0 h 10475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95198" h="1047599">
                <a:moveTo>
                  <a:pt x="0" y="0"/>
                </a:moveTo>
                <a:lnTo>
                  <a:pt x="2095198" y="0"/>
                </a:lnTo>
                <a:lnTo>
                  <a:pt x="2095198" y="1047599"/>
                </a:lnTo>
                <a:lnTo>
                  <a:pt x="0" y="1047599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715" tIns="5715" rIns="5715" bIns="5715" numCol="1" spcCol="1270" anchor="ctr" anchorCtr="0">
            <a:noAutofit/>
          </a:bodyPr>
          <a:lstStyle/>
          <a:p>
            <a:pPr marL="0" lvl="0" indent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2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Institutional Effectiveness Technician </a:t>
            </a:r>
          </a:p>
          <a:p>
            <a:pPr marL="0" lvl="0" indent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2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Marco Mondragon</a:t>
            </a: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85E8C02D-81C7-97A7-66F3-5B5AC662375A}"/>
              </a:ext>
            </a:extLst>
          </p:cNvPr>
          <p:cNvSpPr/>
          <p:nvPr/>
        </p:nvSpPr>
        <p:spPr>
          <a:xfrm>
            <a:off x="733994" y="4197355"/>
            <a:ext cx="2408514" cy="1013332"/>
          </a:xfrm>
          <a:custGeom>
            <a:avLst/>
            <a:gdLst>
              <a:gd name="connsiteX0" fmla="*/ 0 w 2408514"/>
              <a:gd name="connsiteY0" fmla="*/ 0 h 1013332"/>
              <a:gd name="connsiteX1" fmla="*/ 2408514 w 2408514"/>
              <a:gd name="connsiteY1" fmla="*/ 0 h 1013332"/>
              <a:gd name="connsiteX2" fmla="*/ 2408514 w 2408514"/>
              <a:gd name="connsiteY2" fmla="*/ 1013332 h 1013332"/>
              <a:gd name="connsiteX3" fmla="*/ 0 w 2408514"/>
              <a:gd name="connsiteY3" fmla="*/ 1013332 h 1013332"/>
              <a:gd name="connsiteX4" fmla="*/ 0 w 2408514"/>
              <a:gd name="connsiteY4" fmla="*/ 0 h 1013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08514" h="1013332">
                <a:moveTo>
                  <a:pt x="0" y="0"/>
                </a:moveTo>
                <a:lnTo>
                  <a:pt x="2408514" y="0"/>
                </a:lnTo>
                <a:lnTo>
                  <a:pt x="2408514" y="1013332"/>
                </a:lnTo>
                <a:lnTo>
                  <a:pt x="0" y="1013332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350" tIns="6350" rIns="6350" bIns="6350" numCol="1" spcCol="1270" anchor="ctr" anchorCtr="0">
            <a:noAutofit/>
          </a:bodyPr>
          <a:lstStyle/>
          <a:p>
            <a:pPr marL="0" lvl="0" indent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200" kern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Institutional Data &amp; Archival Solutions Analyst</a:t>
            </a:r>
          </a:p>
          <a:p>
            <a:pPr marL="0" lvl="0" indent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Alejandro Hinojosa</a:t>
            </a:r>
            <a:endParaRPr lang="en-US" sz="1200" kern="12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7D37C57C-36AD-831E-9F88-245FD95C0648}"/>
              </a:ext>
            </a:extLst>
          </p:cNvPr>
          <p:cNvSpPr/>
          <p:nvPr/>
        </p:nvSpPr>
        <p:spPr>
          <a:xfrm>
            <a:off x="733995" y="5391556"/>
            <a:ext cx="2408513" cy="1047599"/>
          </a:xfrm>
          <a:custGeom>
            <a:avLst/>
            <a:gdLst>
              <a:gd name="connsiteX0" fmla="*/ 0 w 2095198"/>
              <a:gd name="connsiteY0" fmla="*/ 0 h 1047599"/>
              <a:gd name="connsiteX1" fmla="*/ 2095198 w 2095198"/>
              <a:gd name="connsiteY1" fmla="*/ 0 h 1047599"/>
              <a:gd name="connsiteX2" fmla="*/ 2095198 w 2095198"/>
              <a:gd name="connsiteY2" fmla="*/ 1047599 h 1047599"/>
              <a:gd name="connsiteX3" fmla="*/ 0 w 2095198"/>
              <a:gd name="connsiteY3" fmla="*/ 1047599 h 1047599"/>
              <a:gd name="connsiteX4" fmla="*/ 0 w 2095198"/>
              <a:gd name="connsiteY4" fmla="*/ 0 h 10475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95198" h="1047599">
                <a:moveTo>
                  <a:pt x="0" y="0"/>
                </a:moveTo>
                <a:lnTo>
                  <a:pt x="2095198" y="0"/>
                </a:lnTo>
                <a:lnTo>
                  <a:pt x="2095198" y="1047599"/>
                </a:lnTo>
                <a:lnTo>
                  <a:pt x="0" y="1047599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350" tIns="6350" rIns="6350" bIns="6350" numCol="1" spcCol="1270" anchor="ctr" anchorCtr="0">
            <a:noAutofit/>
          </a:bodyPr>
          <a:lstStyle/>
          <a:p>
            <a:pPr marL="0" lvl="0" indent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Research Programmer/Analyst</a:t>
            </a:r>
          </a:p>
          <a:p>
            <a:pPr marL="0" lvl="0" indent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2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Patricio Ortiz</a:t>
            </a:r>
          </a:p>
          <a:p>
            <a:pPr marL="0" lvl="0" indent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1000" kern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6096F0A-CB18-6C21-9614-313A58BEA1FC}"/>
              </a:ext>
            </a:extLst>
          </p:cNvPr>
          <p:cNvSpPr/>
          <p:nvPr/>
        </p:nvSpPr>
        <p:spPr>
          <a:xfrm>
            <a:off x="3581918" y="1500438"/>
            <a:ext cx="2487734" cy="1095348"/>
          </a:xfrm>
          <a:custGeom>
            <a:avLst/>
            <a:gdLst>
              <a:gd name="connsiteX0" fmla="*/ 0 w 2487734"/>
              <a:gd name="connsiteY0" fmla="*/ 0 h 1095348"/>
              <a:gd name="connsiteX1" fmla="*/ 2487734 w 2487734"/>
              <a:gd name="connsiteY1" fmla="*/ 0 h 1095348"/>
              <a:gd name="connsiteX2" fmla="*/ 2487734 w 2487734"/>
              <a:gd name="connsiteY2" fmla="*/ 1095348 h 1095348"/>
              <a:gd name="connsiteX3" fmla="*/ 0 w 2487734"/>
              <a:gd name="connsiteY3" fmla="*/ 1095348 h 1095348"/>
              <a:gd name="connsiteX4" fmla="*/ 0 w 2487734"/>
              <a:gd name="connsiteY4" fmla="*/ 0 h 10953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87734" h="1095348">
                <a:moveTo>
                  <a:pt x="0" y="0"/>
                </a:moveTo>
                <a:lnTo>
                  <a:pt x="2487734" y="0"/>
                </a:lnTo>
                <a:lnTo>
                  <a:pt x="2487734" y="1095348"/>
                </a:lnTo>
                <a:lnTo>
                  <a:pt x="0" y="109534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350" tIns="6350" rIns="6350" bIns="6350" numCol="1" spcCol="1270" anchor="ctr" anchorCtr="0">
            <a:noAutofit/>
          </a:bodyPr>
          <a:lstStyle/>
          <a:p>
            <a:pPr marL="0" lvl="0" indent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1000" kern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2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Administrative Assistant I</a:t>
            </a:r>
          </a:p>
          <a:p>
            <a:pPr marL="0" lvl="0" indent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2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Noehmi Aguilar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F724447-EFC3-FD55-BF19-E1C782BAF7BD}"/>
              </a:ext>
            </a:extLst>
          </p:cNvPr>
          <p:cNvSpPr/>
          <p:nvPr/>
        </p:nvSpPr>
        <p:spPr>
          <a:xfrm>
            <a:off x="8353107" y="228600"/>
            <a:ext cx="3991293" cy="8042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2025-2026</a:t>
            </a:r>
          </a:p>
          <a:p>
            <a:pPr lvl="0"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Planning &amp; Institutional Effectiveness</a:t>
            </a:r>
          </a:p>
          <a:p>
            <a:pPr lvl="0" algn="ctr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AutoShape 3">
            <a:extLst>
              <a:ext uri="{FF2B5EF4-FFF2-40B4-BE49-F238E27FC236}">
                <a16:creationId xmlns:a16="http://schemas.microsoft.com/office/drawing/2014/main" id="{1B572666-CAF2-922B-DDEB-D92FE4C7C680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111125" y="163513"/>
            <a:ext cx="1114425" cy="180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9" name="object 3">
            <a:extLst>
              <a:ext uri="{FF2B5EF4-FFF2-40B4-BE49-F238E27FC236}">
                <a16:creationId xmlns:a16="http://schemas.microsoft.com/office/drawing/2014/main" id="{DF3E0877-2A14-885D-3CE0-ECAC4F8252F5}"/>
              </a:ext>
            </a:extLst>
          </p:cNvPr>
          <p:cNvSpPr/>
          <p:nvPr/>
        </p:nvSpPr>
        <p:spPr>
          <a:xfrm>
            <a:off x="111125" y="104776"/>
            <a:ext cx="1426583" cy="245693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0D5E1409-AD6A-9F17-1106-1035EC48D11E}"/>
              </a:ext>
            </a:extLst>
          </p:cNvPr>
          <p:cNvSpPr/>
          <p:nvPr/>
        </p:nvSpPr>
        <p:spPr>
          <a:xfrm>
            <a:off x="733995" y="6561288"/>
            <a:ext cx="2408513" cy="1047599"/>
          </a:xfrm>
          <a:custGeom>
            <a:avLst/>
            <a:gdLst>
              <a:gd name="connsiteX0" fmla="*/ 0 w 2095198"/>
              <a:gd name="connsiteY0" fmla="*/ 0 h 1047599"/>
              <a:gd name="connsiteX1" fmla="*/ 2095198 w 2095198"/>
              <a:gd name="connsiteY1" fmla="*/ 0 h 1047599"/>
              <a:gd name="connsiteX2" fmla="*/ 2095198 w 2095198"/>
              <a:gd name="connsiteY2" fmla="*/ 1047599 h 1047599"/>
              <a:gd name="connsiteX3" fmla="*/ 0 w 2095198"/>
              <a:gd name="connsiteY3" fmla="*/ 1047599 h 1047599"/>
              <a:gd name="connsiteX4" fmla="*/ 0 w 2095198"/>
              <a:gd name="connsiteY4" fmla="*/ 0 h 10475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95198" h="1047599">
                <a:moveTo>
                  <a:pt x="0" y="0"/>
                </a:moveTo>
                <a:lnTo>
                  <a:pt x="2095198" y="0"/>
                </a:lnTo>
                <a:lnTo>
                  <a:pt x="2095198" y="1047599"/>
                </a:lnTo>
                <a:lnTo>
                  <a:pt x="0" y="1047599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350" tIns="6350" rIns="6350" bIns="6350" numCol="1" spcCol="1270" anchor="ctr" anchorCtr="0">
            <a:noAutofit/>
          </a:bodyPr>
          <a:lstStyle/>
          <a:p>
            <a:pPr marL="0" lvl="0" indent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2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Research Coordinator </a:t>
            </a:r>
          </a:p>
          <a:p>
            <a:pPr marL="0" lvl="0" indent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2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Elva Lozano</a:t>
            </a:r>
          </a:p>
          <a:p>
            <a:pPr marL="0" lvl="0" indent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1000" kern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C441871-906A-470F-6541-0E7C582B2AB0}"/>
              </a:ext>
            </a:extLst>
          </p:cNvPr>
          <p:cNvCxnSpPr>
            <a:cxnSpLocks/>
          </p:cNvCxnSpPr>
          <p:nvPr/>
        </p:nvCxnSpPr>
        <p:spPr>
          <a:xfrm>
            <a:off x="3581918" y="2801566"/>
            <a:ext cx="563776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FEF4E455-8B7D-CF94-A7D5-D4CC567B7888}"/>
              </a:ext>
            </a:extLst>
          </p:cNvPr>
          <p:cNvCxnSpPr>
            <a:cxnSpLocks/>
          </p:cNvCxnSpPr>
          <p:nvPr/>
        </p:nvCxnSpPr>
        <p:spPr>
          <a:xfrm>
            <a:off x="3581918" y="4094590"/>
            <a:ext cx="0" cy="304551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26C366AE-A4E1-D156-F6FF-15A6301CE2CC}"/>
              </a:ext>
            </a:extLst>
          </p:cNvPr>
          <p:cNvCxnSpPr>
            <a:cxnSpLocks/>
          </p:cNvCxnSpPr>
          <p:nvPr/>
        </p:nvCxnSpPr>
        <p:spPr>
          <a:xfrm>
            <a:off x="3142508" y="4704021"/>
            <a:ext cx="43941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4B4F05F8-31A3-32AF-9408-17BDC512D56B}"/>
              </a:ext>
            </a:extLst>
          </p:cNvPr>
          <p:cNvCxnSpPr>
            <a:cxnSpLocks/>
          </p:cNvCxnSpPr>
          <p:nvPr/>
        </p:nvCxnSpPr>
        <p:spPr>
          <a:xfrm>
            <a:off x="3142508" y="5915355"/>
            <a:ext cx="43941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73E3F99C-7E26-5A42-9030-35C53BDC8AA4}"/>
              </a:ext>
            </a:extLst>
          </p:cNvPr>
          <p:cNvCxnSpPr>
            <a:cxnSpLocks/>
          </p:cNvCxnSpPr>
          <p:nvPr/>
        </p:nvCxnSpPr>
        <p:spPr>
          <a:xfrm>
            <a:off x="3142508" y="7140102"/>
            <a:ext cx="43941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9C2F8F03-970C-C67B-06F4-A302FA4B5E2C}"/>
              </a:ext>
            </a:extLst>
          </p:cNvPr>
          <p:cNvCxnSpPr>
            <a:cxnSpLocks/>
          </p:cNvCxnSpPr>
          <p:nvPr/>
        </p:nvCxnSpPr>
        <p:spPr>
          <a:xfrm flipV="1">
            <a:off x="3581918" y="2807454"/>
            <a:ext cx="0" cy="12553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12DA052E-337B-C885-F74E-C7B934F51BDB}"/>
              </a:ext>
            </a:extLst>
          </p:cNvPr>
          <p:cNvCxnSpPr>
            <a:cxnSpLocks/>
          </p:cNvCxnSpPr>
          <p:nvPr/>
        </p:nvCxnSpPr>
        <p:spPr>
          <a:xfrm>
            <a:off x="6400800" y="1391064"/>
            <a:ext cx="0" cy="154192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AF459576-E11A-60A8-D8A2-573D92B4D69E}"/>
              </a:ext>
            </a:extLst>
          </p:cNvPr>
          <p:cNvCxnSpPr>
            <a:cxnSpLocks/>
          </p:cNvCxnSpPr>
          <p:nvPr/>
        </p:nvCxnSpPr>
        <p:spPr>
          <a:xfrm>
            <a:off x="6069652" y="2018591"/>
            <a:ext cx="33601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9E8C49C5-D56C-AADC-A11C-33EB7776CF08}"/>
              </a:ext>
            </a:extLst>
          </p:cNvPr>
          <p:cNvCxnSpPr>
            <a:cxnSpLocks/>
          </p:cNvCxnSpPr>
          <p:nvPr/>
        </p:nvCxnSpPr>
        <p:spPr>
          <a:xfrm>
            <a:off x="9219682" y="2801566"/>
            <a:ext cx="0" cy="13142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94255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181569117"/>
              </p:ext>
            </p:extLst>
          </p:nvPr>
        </p:nvGraphicFramePr>
        <p:xfrm>
          <a:off x="484095" y="429102"/>
          <a:ext cx="12139591" cy="69634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Rectangle 1"/>
          <p:cNvSpPr/>
          <p:nvPr/>
        </p:nvSpPr>
        <p:spPr>
          <a:xfrm>
            <a:off x="8998084" y="149027"/>
            <a:ext cx="3511685" cy="8736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2025-2026</a:t>
            </a:r>
          </a:p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LC Police Dept.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5061666-A714-DA4E-83EF-C2C1F53345A4}"/>
              </a:ext>
            </a:extLst>
          </p:cNvPr>
          <p:cNvSpPr/>
          <p:nvPr/>
        </p:nvSpPr>
        <p:spPr>
          <a:xfrm>
            <a:off x="4708519" y="3455785"/>
            <a:ext cx="1429633" cy="66497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12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Telecommunications Operator P/T  </a:t>
            </a:r>
          </a:p>
          <a:p>
            <a:pPr algn="ctr"/>
            <a:r>
              <a:rPr lang="en-US" sz="1112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Vacant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6F7A2F9-EC53-734F-941D-19A36BFDC228}"/>
              </a:ext>
            </a:extLst>
          </p:cNvPr>
          <p:cNvCxnSpPr>
            <a:cxnSpLocks/>
          </p:cNvCxnSpPr>
          <p:nvPr/>
        </p:nvCxnSpPr>
        <p:spPr>
          <a:xfrm>
            <a:off x="4314442" y="3738174"/>
            <a:ext cx="394078" cy="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0E0F331-D74B-CBAA-4185-E3972E5324EB}"/>
              </a:ext>
            </a:extLst>
          </p:cNvPr>
          <p:cNvCxnSpPr>
            <a:cxnSpLocks/>
          </p:cNvCxnSpPr>
          <p:nvPr/>
        </p:nvCxnSpPr>
        <p:spPr>
          <a:xfrm>
            <a:off x="9573871" y="2435544"/>
            <a:ext cx="0" cy="18787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F8925885-7D81-ABE7-B032-DEEEF1EFED70}"/>
              </a:ext>
            </a:extLst>
          </p:cNvPr>
          <p:cNvCxnSpPr>
            <a:cxnSpLocks/>
          </p:cNvCxnSpPr>
          <p:nvPr/>
        </p:nvCxnSpPr>
        <p:spPr>
          <a:xfrm>
            <a:off x="4314442" y="2863682"/>
            <a:ext cx="39407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>
            <a:extLst>
              <a:ext uri="{FF2B5EF4-FFF2-40B4-BE49-F238E27FC236}">
                <a16:creationId xmlns:a16="http://schemas.microsoft.com/office/drawing/2014/main" id="{A6C2F065-17CD-53F3-51C4-5C317A39E88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77914" y="149027"/>
            <a:ext cx="1426588" cy="2456901"/>
          </a:xfrm>
          <a:prstGeom prst="rect">
            <a:avLst/>
          </a:prstGeom>
        </p:spPr>
      </p:pic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1D8284A7-C159-51A9-2831-69161F3B7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A6085-0656-463B-A839-AABC2CC7A06D}" type="datetime1">
              <a:rPr lang="en-US" smtClean="0"/>
              <a:t>1/15/2026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05484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0FC76F5136C284C90DFA08ED1524D80" ma:contentTypeVersion="13" ma:contentTypeDescription="Create a new document." ma:contentTypeScope="" ma:versionID="5d6a1a3cdf3bc87e26aa1a3d25141a89">
  <xsd:schema xmlns:xsd="http://www.w3.org/2001/XMLSchema" xmlns:xs="http://www.w3.org/2001/XMLSchema" xmlns:p="http://schemas.microsoft.com/office/2006/metadata/properties" xmlns:ns3="38797ecd-7b50-446f-8f47-88ccf2f9adfd" xmlns:ns4="9093511b-b4e5-4cdb-bef5-4937a966f7e4" targetNamespace="http://schemas.microsoft.com/office/2006/metadata/properties" ma:root="true" ma:fieldsID="0e35e3f5a1df6a17c5c6f751719ca507" ns3:_="" ns4:_="">
    <xsd:import namespace="38797ecd-7b50-446f-8f47-88ccf2f9adfd"/>
    <xsd:import namespace="9093511b-b4e5-4cdb-bef5-4937a966f7e4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KeyPoints" minOccurs="0"/>
                <xsd:element ref="ns4:MediaServiceKeyPoints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OCR" minOccurs="0"/>
                <xsd:element ref="ns4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8797ecd-7b50-446f-8f47-88ccf2f9adf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93511b-b4e5-4cdb-bef5-4937a966f7e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B1A6451-698A-4A4F-9548-EBB7667A9B7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8797ecd-7b50-446f-8f47-88ccf2f9adfd"/>
    <ds:schemaRef ds:uri="9093511b-b4e5-4cdb-bef5-4937a966f7e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22DF136-BD41-4E9D-B9D5-C1BDAFB8E56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00D4397-484E-410F-8908-EF2A55653E67}">
  <ds:schemaRefs>
    <ds:schemaRef ds:uri="http://schemas.microsoft.com/office/2006/documentManagement/types"/>
    <ds:schemaRef ds:uri="http://www.w3.org/XML/1998/namespace"/>
    <ds:schemaRef ds:uri="9093511b-b4e5-4cdb-bef5-4937a966f7e4"/>
    <ds:schemaRef ds:uri="http://purl.org/dc/dcmitype/"/>
    <ds:schemaRef ds:uri="http://purl.org/dc/terms/"/>
    <ds:schemaRef ds:uri="http://schemas.microsoft.com/office/2006/metadata/properties"/>
    <ds:schemaRef ds:uri="http://schemas.openxmlformats.org/package/2006/metadata/core-properties"/>
    <ds:schemaRef ds:uri="http://schemas.microsoft.com/office/infopath/2007/PartnerControls"/>
    <ds:schemaRef ds:uri="38797ecd-7b50-446f-8f47-88ccf2f9adfd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78035</TotalTime>
  <Words>342</Words>
  <Application>Microsoft Office PowerPoint</Application>
  <PresentationFormat>Custom</PresentationFormat>
  <Paragraphs>96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Laredo Community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2018 - 2019 Laredo College Organizational Chart rev. 01/19</dc:title>
  <dc:creator>Dr. David Arreazola</dc:creator>
  <cp:lastModifiedBy>Mary Lara</cp:lastModifiedBy>
  <cp:revision>448</cp:revision>
  <cp:lastPrinted>2026-01-14T14:26:41Z</cp:lastPrinted>
  <dcterms:created xsi:type="dcterms:W3CDTF">2018-05-14T22:38:20Z</dcterms:created>
  <dcterms:modified xsi:type="dcterms:W3CDTF">2026-01-15T15:06:29Z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0x01010050FC76F5136C284C90DFA08ED1524D80</vt:lpwstr>
  </property>
</Properties>
</file>